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DF53C-C170-A1F1-9C3E-A50D99AF8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936839-D8B6-2F24-C9A0-DA69B8B85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7DA725-295C-4E2D-C8CC-DE462776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CFA826-4558-AFF3-E305-7E1ACDE2A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801DFC-76DF-146D-7864-6EFE710D4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02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C6BDD-DF43-3096-2DEB-A7A0B408D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8F6FE0-6CD6-186E-9A49-BD3B5458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BA5808-24AC-5E0C-95EA-D3E83EC4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E070C5-45A0-52FF-F533-72E46C5FE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D615F2-55A0-27F2-4945-3D9D238E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146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43B25E-60BD-DF86-E9AD-45108FC254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145CF0-60F6-8D6F-583E-EDE71A6D7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9415C9-3761-D5E0-D157-7F16A32A3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1A680D-A7C7-531F-C25A-A23C145E6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5D1A0A-9D06-4953-FBB7-312057CA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639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21BE1-43F0-8AB9-9C72-68C279CCF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21E46-ACE2-D0F0-7F8E-BD76BDD27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73454F-1BBD-0092-9AA3-7FB0A9C1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C470C8-F281-2A21-3888-A3AA7517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2DA0DD-E0F8-52D5-A3B2-F86C2B884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385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AEFE9-66A8-FB4E-BCD1-EDEA27CA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C00D20-7766-BCFB-3156-077E0BC1A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F6DD2E-365B-275B-3CC2-9703C69A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123A31-4962-9A75-135F-B3B941DC0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F3963-179F-8D94-C348-7400F1FB9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7096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D8445-378B-5659-1D80-382D90A5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CC8C2E-42AE-9CC7-1B93-EAF3BCA83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7CA090-7F6A-5B2A-39C1-55BEC32A0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29F3B0-4EF9-70D6-0B8D-3FFB3A38B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9C5D74-2C8F-A8D3-C4CD-C9D5E752E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F9E89E-5AA4-6AA4-C9EE-0C275C65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644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74CB1-8E51-B431-0EB7-A647152D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B7342B-B3CB-A92F-5EA0-2852CEA3E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E967E9-DF11-6B6D-6FB5-0321F1587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34E6E6-42CE-BC5F-FE2A-D85B2F4AB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B1CFA3-86DA-AC1B-CC4D-2E77AB86A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07685F-EA2D-54BC-0550-6D1956CF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B3B93C-A434-FAF3-B9EF-B9A3194DE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6F1905-E0A0-69E6-1721-86D883AA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894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BDF8A2-D9C3-740C-0FF0-831A1001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640B4C-FAE7-BE36-D030-184280ED8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AFFBE4-5024-B179-4AC9-5B4FCDAD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144E0D-E02F-862C-76FB-994DE879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025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F673F9-9487-246A-9F90-6A1802867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284C7D5-988E-2FA5-6E0E-08AEB04AC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63096A-4EE6-B1F1-8DA4-7257ABD8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339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8AA49B-3139-CE3E-A0BF-8BBCA06F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DB18ED-62EC-E0EC-00DB-8D4FBDC3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EF3F05-8D39-710D-2C7C-CCA048E45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506EE5-9B15-5BAA-1E8A-34D81056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4143F5-14D5-7EA3-CFB5-24CA997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D913CE-649D-6243-1396-98FCDA8C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427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B6B52-4FEC-7C85-E2C9-DD3D85B74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6BB289-23E4-869D-B163-1DD85D047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101158-020A-FC1E-CC68-FF4620B22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8F43FF-3DBE-E58C-8BFD-BF3F8C930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0C9D4F-4A5E-F561-D73F-E86A5314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8666F4-F798-B44C-233C-F5C693DE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74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32ABA5-C4F5-67C8-AB86-4EACA86E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0625BC-09E6-5582-F712-9C5F78D1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CC9B2B-3607-5571-B353-412567CFF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3F1C16-1412-4DBD-B495-54791D757D35}" type="datetimeFigureOut">
              <a:rPr lang="es-AR" smtClean="0"/>
              <a:t>31/3/2025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27405F-0E5E-7C6F-C918-BE47D7A09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9C72EC-FC3A-645F-B374-D3ECD00A9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3EEF91-8B9E-4A65-8957-68671A7F63A5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689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139B1-17A1-2E04-A758-78EB8795D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6900" y="849087"/>
            <a:ext cx="9144000" cy="1909762"/>
          </a:xfrm>
        </p:spPr>
        <p:txBody>
          <a:bodyPr/>
          <a:lstStyle/>
          <a:p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4DC461-614C-9CF0-B6A3-244AE762F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900" y="3000829"/>
            <a:ext cx="9144000" cy="1655762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7" name="Imagen 6" descr="Texto&#10;&#10;El contenido generado por IA puede ser incorrecto.">
            <a:extLst>
              <a:ext uri="{FF2B5EF4-FFF2-40B4-BE49-F238E27FC236}">
                <a16:creationId xmlns:a16="http://schemas.microsoft.com/office/drawing/2014/main" id="{9359E447-08BD-61AD-1618-78B259DC21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71" y="4810352"/>
            <a:ext cx="4307413" cy="160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1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C7C41-1D02-55E7-6F2C-37478ACFD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20EB87-78E1-629B-16EA-C8810CD08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5FC52E-A650-E52D-3DA4-221CBCB22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186937"/>
            <a:ext cx="2661401" cy="9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654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hugo alberto diaz</dc:creator>
  <cp:lastModifiedBy>hugo alberto diaz</cp:lastModifiedBy>
  <cp:revision>2</cp:revision>
  <dcterms:created xsi:type="dcterms:W3CDTF">2025-04-01T01:09:48Z</dcterms:created>
  <dcterms:modified xsi:type="dcterms:W3CDTF">2025-04-01T01:16:54Z</dcterms:modified>
</cp:coreProperties>
</file>