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slideLayouts/slideLayout11.xml" ContentType="application/vnd.openxmlformats-officedocument.presentationml.slideLayout+xml"/>
  <Override PartName="/ppt/theme/theme4.xml" ContentType="application/vnd.openxmlformats-officedocument.theme+xml"/>
  <Override PartName="/ppt/slideLayouts/slideLayout12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50" r:id="rId2"/>
    <p:sldMasterId id="2147483659" r:id="rId3"/>
    <p:sldMasterId id="2147483661" r:id="rId4"/>
    <p:sldMasterId id="2147483663" r:id="rId5"/>
  </p:sldMasterIdLst>
  <p:notesMasterIdLst>
    <p:notesMasterId r:id="rId7"/>
  </p:notesMasterIdLst>
  <p:sldIdLst>
    <p:sldId id="256" r:id="rId6"/>
  </p:sldIdLst>
  <p:sldSz cx="15119350" cy="21383625"/>
  <p:notesSz cx="7010400" cy="9296400"/>
  <p:embeddedFontLst>
    <p:embeddedFont>
      <p:font typeface="Constantia" panose="02030602050306030303" pitchFamily="18" charset="0"/>
      <p:regular r:id="rId8"/>
      <p:bold r:id="rId9"/>
      <p:italic r:id="rId10"/>
      <p:boldItalic r:id="rId11"/>
    </p:embeddedFont>
    <p:embeddedFont>
      <p:font typeface="Oswald" panose="00000500000000000000" pitchFamily="2" charset="0"/>
      <p:regular r:id="rId12"/>
      <p:bold r:id="rId13"/>
    </p:embeddedFont>
    <p:embeddedFont>
      <p:font typeface="Trebuchet MS" panose="020B0603020202020204" pitchFamily="34" charset="0"/>
      <p:regular r:id="rId14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18">
          <p15:clr>
            <a:srgbClr val="000000"/>
          </p15:clr>
        </p15:guide>
        <p15:guide id="2" pos="6614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449">
          <p15:clr>
            <a:srgbClr val="000000"/>
          </p15:clr>
        </p15:guide>
        <p15:guide id="2" pos="1030">
          <p15:clr>
            <a:srgbClr val="000000"/>
          </p15:clr>
        </p15:guide>
      </p15:notes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1" roundtripDataSignature="AMtx7mhlcGp0WJJ9xhz4Udvsy8VcbOqBS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7" d="100"/>
          <a:sy n="37" d="100"/>
        </p:scale>
        <p:origin x="852" y="36"/>
      </p:cViewPr>
      <p:guideLst>
        <p:guide orient="horz" pos="1618"/>
        <p:guide pos="661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1449"/>
        <p:guide pos="10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3" Type="http://schemas.openxmlformats.org/officeDocument/2006/relationships/slideMaster" Target="slideMasters/slideMaster3.xml"/><Relationship Id="rId21" Type="http://customschemas.google.com/relationships/presentationmetadata" Target="metadata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font" Target="fonts/font10.fntdata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font" Target="fonts/font4.fntdata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font" Target="fonts/font8.fntdata"/><Relationship Id="rId23" Type="http://schemas.openxmlformats.org/officeDocument/2006/relationships/viewProps" Target="viewProps.xml"/><Relationship Id="rId10" Type="http://schemas.openxmlformats.org/officeDocument/2006/relationships/font" Target="fonts/font3.fntdata"/><Relationship Id="rId4" Type="http://schemas.openxmlformats.org/officeDocument/2006/relationships/slideMaster" Target="slideMasters/slideMaster4.xml"/><Relationship Id="rId9" Type="http://schemas.openxmlformats.org/officeDocument/2006/relationships/font" Target="fonts/font2.fntdata"/><Relationship Id="rId14" Type="http://schemas.openxmlformats.org/officeDocument/2006/relationships/font" Target="fonts/font7.fntdata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337" y="0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273426" y="696912"/>
            <a:ext cx="2463600" cy="348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675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00" b="0" i="0" u="none" strike="noStrike" cap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337" y="8829675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73300" y="696913"/>
            <a:ext cx="24638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39" name="Google Shape;139;p1:notes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0" name="Google Shape;140;p1:notes"/>
          <p:cNvSpPr txBox="1"/>
          <p:nvPr/>
        </p:nvSpPr>
        <p:spPr>
          <a:xfrm>
            <a:off x="3970337" y="8829675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-12894" y="153144"/>
            <a:ext cx="15132900" cy="18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5200" tIns="102600" rIns="205200" bIns="102600" anchor="t" anchorCtr="0">
            <a:noAutofit/>
          </a:bodyPr>
          <a:lstStyle>
            <a:lvl1pPr marL="457200" marR="0" lvl="0" indent="-228600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121429"/>
              </a:buClr>
              <a:buSzPts val="2900"/>
              <a:buFont typeface="Arial"/>
              <a:buNone/>
              <a:defRPr sz="2900">
                <a:solidFill>
                  <a:srgbClr val="12142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4600"/>
              <a:buFont typeface="Constantia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3300"/>
              <a:buFont typeface="Constantia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2900"/>
              <a:buFont typeface="Constantia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2900"/>
              <a:buFont typeface="Constantia"/>
              <a:buNone/>
              <a:defRPr/>
            </a:lvl5pPr>
            <a:lvl6pPr marL="2743200" lvl="5" indent="-2730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700"/>
              <a:buChar char="⚫"/>
              <a:defRPr/>
            </a:lvl6pPr>
            <a:lvl7pPr marL="3200400" lvl="6" indent="-2730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700"/>
              <a:buChar char="⚫"/>
              <a:defRPr/>
            </a:lvl7pPr>
            <a:lvl8pPr marL="3657600" lvl="7" indent="-2857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900"/>
              <a:buChar char="•"/>
              <a:defRPr/>
            </a:lvl8pPr>
            <a:lvl9pPr marL="4114800" lvl="8" indent="-2857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900"/>
              <a:buChar char="•"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2"/>
          </p:nvPr>
        </p:nvSpPr>
        <p:spPr>
          <a:xfrm>
            <a:off x="-12894" y="1729596"/>
            <a:ext cx="15132900" cy="110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5200" tIns="102600" rIns="205200" bIns="102600" anchor="t" anchorCtr="0">
            <a:noAutofit/>
          </a:bodyPr>
          <a:lstStyle>
            <a:lvl1pPr marL="457200" marR="0" lvl="0" indent="-228600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121429"/>
              </a:buClr>
              <a:buSzPts val="3100"/>
              <a:buFont typeface="Arial"/>
              <a:buNone/>
              <a:defRPr sz="3100">
                <a:solidFill>
                  <a:srgbClr val="12142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4600"/>
              <a:buFont typeface="Constantia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3300"/>
              <a:buFont typeface="Constantia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2900"/>
              <a:buFont typeface="Constantia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2900"/>
              <a:buFont typeface="Constantia"/>
              <a:buNone/>
              <a:defRPr/>
            </a:lvl5pPr>
            <a:lvl6pPr marL="2743200" lvl="5" indent="-2730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700"/>
              <a:buChar char="⚫"/>
              <a:defRPr/>
            </a:lvl6pPr>
            <a:lvl7pPr marL="3200400" lvl="6" indent="-2730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700"/>
              <a:buChar char="⚫"/>
              <a:defRPr/>
            </a:lvl7pPr>
            <a:lvl8pPr marL="3657600" lvl="7" indent="-2857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900"/>
              <a:buChar char="•"/>
              <a:defRPr/>
            </a:lvl8pPr>
            <a:lvl9pPr marL="4114800" lvl="8" indent="-2857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9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>
            <a:spLocks noGrp="1"/>
          </p:cNvSpPr>
          <p:nvPr>
            <p:ph type="ctrTitle"/>
          </p:nvPr>
        </p:nvSpPr>
        <p:spPr>
          <a:xfrm>
            <a:off x="882000" y="4276801"/>
            <a:ext cx="12983100" cy="57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41050" bIns="0" anchor="b" anchorCtr="0">
            <a:norm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E9EB7"/>
              </a:buClr>
              <a:buSzPts val="12600"/>
              <a:buFont typeface="Calibri"/>
              <a:buNone/>
              <a:defRPr sz="12600" b="1">
                <a:solidFill>
                  <a:srgbClr val="8E9EB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4"/>
          <p:cNvSpPr txBox="1">
            <a:spLocks noGrp="1"/>
          </p:cNvSpPr>
          <p:nvPr>
            <p:ph type="subTitle" idx="1"/>
          </p:nvPr>
        </p:nvSpPr>
        <p:spPr>
          <a:xfrm>
            <a:off x="882001" y="10066934"/>
            <a:ext cx="12988200" cy="546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2600" rIns="41050" bIns="102600" anchor="t" anchorCtr="0">
            <a:noAutofit/>
          </a:bodyPr>
          <a:lstStyle>
            <a:lvl1pPr marR="101600" lvl="0" algn="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5600"/>
              <a:buNone/>
              <a:defRPr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700"/>
              <a:buNone/>
              <a:defRPr/>
            </a:lvl2pPr>
            <a:lvl3pPr lvl="2" algn="ctr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600"/>
              <a:buNone/>
              <a:defRPr/>
            </a:lvl3pPr>
            <a:lvl4pPr lvl="3" algn="ctr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600"/>
              <a:buNone/>
              <a:defRPr/>
            </a:lvl4pPr>
            <a:lvl5pPr lvl="4" algn="ctr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600"/>
              <a:buNone/>
              <a:defRPr/>
            </a:lvl5pPr>
            <a:lvl6pPr lvl="5" algn="ctr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700"/>
              <a:buNone/>
              <a:defRPr/>
            </a:lvl6pPr>
            <a:lvl7pPr lvl="6" algn="ctr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700"/>
              <a:buNone/>
              <a:defRPr/>
            </a:lvl7pPr>
            <a:lvl8pPr lvl="7" algn="ctr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900"/>
              <a:buNone/>
              <a:defRPr/>
            </a:lvl8pPr>
            <a:lvl9pPr lvl="8" algn="ctr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9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dt" idx="10"/>
          </p:nvPr>
        </p:nvSpPr>
        <p:spPr>
          <a:xfrm>
            <a:off x="755667" y="19819476"/>
            <a:ext cx="3528600" cy="11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2700">
                <a:solidFill>
                  <a:srgbClr val="A4C2EE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4"/>
          <p:cNvSpPr txBox="1">
            <a:spLocks noGrp="1"/>
          </p:cNvSpPr>
          <p:nvPr>
            <p:ph type="ftr" idx="11"/>
          </p:nvPr>
        </p:nvSpPr>
        <p:spPr>
          <a:xfrm>
            <a:off x="4410279" y="19819476"/>
            <a:ext cx="5543700" cy="11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4"/>
          <p:cNvSpPr txBox="1">
            <a:spLocks noGrp="1"/>
          </p:cNvSpPr>
          <p:nvPr>
            <p:ph type="sldNum" idx="12"/>
          </p:nvPr>
        </p:nvSpPr>
        <p:spPr>
          <a:xfrm>
            <a:off x="13104153" y="19819476"/>
            <a:ext cx="1260300" cy="11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4C2E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A4C2E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4C2E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A4C2E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4C2E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A4C2E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4C2E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A4C2E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4C2E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A4C2E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4C2E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A4C2E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4C2E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A4C2E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4C2E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A4C2E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4C2E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A4C2E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 txBox="1">
            <a:spLocks noGrp="1"/>
          </p:cNvSpPr>
          <p:nvPr>
            <p:ph type="title"/>
          </p:nvPr>
        </p:nvSpPr>
        <p:spPr>
          <a:xfrm>
            <a:off x="876960" y="4105729"/>
            <a:ext cx="12852000" cy="424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7BBE"/>
              </a:buClr>
              <a:buSzPts val="12600"/>
              <a:buFont typeface="Calibri"/>
              <a:buNone/>
              <a:defRPr sz="12600" b="1" cap="none">
                <a:solidFill>
                  <a:srgbClr val="667BBE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16"/>
          <p:cNvSpPr txBox="1">
            <a:spLocks noGrp="1"/>
          </p:cNvSpPr>
          <p:nvPr>
            <p:ph type="body" idx="1"/>
          </p:nvPr>
        </p:nvSpPr>
        <p:spPr>
          <a:xfrm>
            <a:off x="876960" y="8433443"/>
            <a:ext cx="12852000" cy="47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102600" rIns="102600" bIns="1026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4700"/>
              <a:buNone/>
              <a:defRPr sz="49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3400"/>
              <a:buNone/>
              <a:defRPr sz="40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2500"/>
              <a:buNone/>
              <a:defRPr sz="36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None/>
              <a:defRPr sz="31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None/>
              <a:defRPr sz="3100">
                <a:solidFill>
                  <a:schemeClr val="lt1"/>
                </a:solidFill>
              </a:defRPr>
            </a:lvl5pPr>
            <a:lvl6pPr marL="2743200" lvl="5" indent="-2730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700"/>
              <a:buChar char="⚫"/>
              <a:defRPr/>
            </a:lvl6pPr>
            <a:lvl7pPr marL="3200400" lvl="6" indent="-2730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700"/>
              <a:buChar char="⚫"/>
              <a:defRPr/>
            </a:lvl7pPr>
            <a:lvl8pPr marL="3657600" lvl="7" indent="-2857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900"/>
              <a:buChar char="•"/>
              <a:defRPr/>
            </a:lvl8pPr>
            <a:lvl9pPr marL="4114800" lvl="8" indent="-2857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9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16"/>
          <p:cNvSpPr txBox="1">
            <a:spLocks noGrp="1"/>
          </p:cNvSpPr>
          <p:nvPr>
            <p:ph type="dt" idx="10"/>
          </p:nvPr>
        </p:nvSpPr>
        <p:spPr>
          <a:xfrm>
            <a:off x="755667" y="19819476"/>
            <a:ext cx="3528600" cy="11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2700">
                <a:solidFill>
                  <a:srgbClr val="A4C2EE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6"/>
          <p:cNvSpPr txBox="1">
            <a:spLocks noGrp="1"/>
          </p:cNvSpPr>
          <p:nvPr>
            <p:ph type="ftr" idx="11"/>
          </p:nvPr>
        </p:nvSpPr>
        <p:spPr>
          <a:xfrm>
            <a:off x="4410279" y="19819476"/>
            <a:ext cx="5543700" cy="11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16"/>
          <p:cNvSpPr txBox="1">
            <a:spLocks noGrp="1"/>
          </p:cNvSpPr>
          <p:nvPr>
            <p:ph type="sldNum" idx="12"/>
          </p:nvPr>
        </p:nvSpPr>
        <p:spPr>
          <a:xfrm>
            <a:off x="13104153" y="19819476"/>
            <a:ext cx="1260300" cy="11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4C2E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A4C2E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4C2E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A4C2E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4C2E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A4C2E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4C2E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A4C2E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4C2E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A4C2E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4C2E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A4C2E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4C2E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A4C2E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4C2E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A4C2E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4C2E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A4C2E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8"/>
          <p:cNvSpPr txBox="1">
            <a:spLocks noGrp="1"/>
          </p:cNvSpPr>
          <p:nvPr>
            <p:ph type="title"/>
          </p:nvPr>
        </p:nvSpPr>
        <p:spPr>
          <a:xfrm>
            <a:off x="1008000" y="3670006"/>
            <a:ext cx="3659100" cy="493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102600" rIns="102600" bIns="1026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  <a:defRPr sz="4500" b="1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18"/>
          <p:cNvSpPr txBox="1">
            <a:spLocks noGrp="1"/>
          </p:cNvSpPr>
          <p:nvPr>
            <p:ph type="body" idx="1"/>
          </p:nvPr>
        </p:nvSpPr>
        <p:spPr>
          <a:xfrm>
            <a:off x="1008001" y="8820466"/>
            <a:ext cx="3654000" cy="679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3625" tIns="102600" rIns="102600" bIns="1026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800"/>
              <a:buFont typeface="Constantia"/>
              <a:buNone/>
              <a:defRPr sz="2900"/>
            </a:lvl1pPr>
            <a:lvl2pPr marL="914400" lvl="1" indent="-37465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300"/>
              <a:buChar char="⚫"/>
              <a:defRPr sz="2700"/>
            </a:lvl2pPr>
            <a:lvl3pPr marL="1371600" lvl="2" indent="-330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Char char="⚫"/>
              <a:defRPr sz="2200"/>
            </a:lvl3pPr>
            <a:lvl4pPr marL="1828800" lvl="3" indent="-3111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300"/>
              <a:buChar char="⚫"/>
              <a:defRPr sz="2000"/>
            </a:lvl4pPr>
            <a:lvl5pPr marL="2286000" lvl="4" indent="-3111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300"/>
              <a:buChar char="⚫"/>
              <a:defRPr sz="2000"/>
            </a:lvl5pPr>
            <a:lvl6pPr marL="2743200" lvl="5" indent="-2730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700"/>
              <a:buChar char="⚫"/>
              <a:defRPr/>
            </a:lvl6pPr>
            <a:lvl7pPr marL="3200400" lvl="6" indent="-2730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700"/>
              <a:buChar char="⚫"/>
              <a:defRPr/>
            </a:lvl7pPr>
            <a:lvl8pPr marL="3657600" lvl="7" indent="-2857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900"/>
              <a:buChar char="•"/>
              <a:defRPr/>
            </a:lvl8pPr>
            <a:lvl9pPr marL="4114800" lvl="8" indent="-2857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900"/>
              <a:buChar char="•"/>
              <a:defRPr/>
            </a:lvl9pPr>
          </a:lstStyle>
          <a:p>
            <a:endParaRPr/>
          </a:p>
        </p:txBody>
      </p:sp>
      <p:sp>
        <p:nvSpPr>
          <p:cNvPr id="133" name="Google Shape;133;p18"/>
          <p:cNvSpPr>
            <a:spLocks noGrp="1"/>
          </p:cNvSpPr>
          <p:nvPr>
            <p:ph type="pic" idx="2"/>
          </p:nvPr>
        </p:nvSpPr>
        <p:spPr>
          <a:xfrm rot="445210">
            <a:off x="5760303" y="3745277"/>
            <a:ext cx="7642601" cy="12249879"/>
          </a:xfrm>
          <a:prstGeom prst="rect">
            <a:avLst/>
          </a:prstGeom>
          <a:solidFill>
            <a:schemeClr val="lt2"/>
          </a:solidFill>
          <a:ln w="9525" cap="rnd" cmpd="sng">
            <a:solidFill>
              <a:srgbClr val="C0C0C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4" name="Google Shape;134;p18"/>
          <p:cNvSpPr txBox="1">
            <a:spLocks noGrp="1"/>
          </p:cNvSpPr>
          <p:nvPr>
            <p:ph type="dt" idx="10"/>
          </p:nvPr>
        </p:nvSpPr>
        <p:spPr>
          <a:xfrm>
            <a:off x="755667" y="19819476"/>
            <a:ext cx="3528600" cy="11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2700">
                <a:solidFill>
                  <a:srgbClr val="22264E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18"/>
          <p:cNvSpPr txBox="1">
            <a:spLocks noGrp="1"/>
          </p:cNvSpPr>
          <p:nvPr>
            <p:ph type="ftr" idx="11"/>
          </p:nvPr>
        </p:nvSpPr>
        <p:spPr>
          <a:xfrm>
            <a:off x="4410279" y="19819476"/>
            <a:ext cx="5543700" cy="11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18"/>
          <p:cNvSpPr txBox="1">
            <a:spLocks noGrp="1"/>
          </p:cNvSpPr>
          <p:nvPr>
            <p:ph type="sldNum" idx="12"/>
          </p:nvPr>
        </p:nvSpPr>
        <p:spPr>
          <a:xfrm>
            <a:off x="13356042" y="19819476"/>
            <a:ext cx="1008300" cy="11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 rot="5400000">
            <a:off x="4537506" y="9275706"/>
            <a:ext cx="16251000" cy="340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26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 rot="5400000">
            <a:off x="-2392496" y="5999706"/>
            <a:ext cx="16251000" cy="99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5200" tIns="102600" rIns="205200" bIns="102600" anchor="t" anchorCtr="0">
            <a:noAutofit/>
          </a:bodyPr>
          <a:lstStyle>
            <a:lvl1pPr marL="457200" lvl="0" indent="-2794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800"/>
              <a:buChar char="⚫"/>
              <a:defRPr/>
            </a:lvl1pPr>
            <a:lvl2pPr marL="914400" lvl="1" indent="-2730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700"/>
              <a:buChar char="⚫"/>
              <a:defRPr/>
            </a:lvl2pPr>
            <a:lvl3pPr marL="1371600" lvl="2" indent="-2667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600"/>
              <a:buChar char="⚫"/>
              <a:defRPr/>
            </a:lvl3pPr>
            <a:lvl4pPr marL="1828800" lvl="3" indent="-2667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600"/>
              <a:buChar char="⚫"/>
              <a:defRPr/>
            </a:lvl4pPr>
            <a:lvl5pPr marL="2286000" lvl="4" indent="-2667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600"/>
              <a:buChar char="⚫"/>
              <a:defRPr/>
            </a:lvl5pPr>
            <a:lvl6pPr marL="2743200" lvl="5" indent="-2730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700"/>
              <a:buChar char="⚫"/>
              <a:defRPr/>
            </a:lvl6pPr>
            <a:lvl7pPr marL="3200400" lvl="6" indent="-2730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700"/>
              <a:buChar char="⚫"/>
              <a:defRPr/>
            </a:lvl7pPr>
            <a:lvl8pPr marL="3657600" lvl="7" indent="-2857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900"/>
              <a:buChar char="•"/>
              <a:defRPr/>
            </a:lvl8pPr>
            <a:lvl9pPr marL="4114800" lvl="8" indent="-2857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9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dt" idx="10"/>
          </p:nvPr>
        </p:nvSpPr>
        <p:spPr>
          <a:xfrm>
            <a:off x="755667" y="19819476"/>
            <a:ext cx="3528600" cy="11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2700">
                <a:solidFill>
                  <a:srgbClr val="22264E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ftr" idx="11"/>
          </p:nvPr>
        </p:nvSpPr>
        <p:spPr>
          <a:xfrm>
            <a:off x="4410279" y="19819476"/>
            <a:ext cx="5543700" cy="11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13104153" y="19819476"/>
            <a:ext cx="1260300" cy="11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755667" y="2195528"/>
            <a:ext cx="13608600" cy="35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26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 rot="5400000">
            <a:off x="717339" y="6073353"/>
            <a:ext cx="13685400" cy="1360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5200" tIns="102600" rIns="205200" bIns="102600" anchor="t" anchorCtr="0">
            <a:noAutofit/>
          </a:bodyPr>
          <a:lstStyle>
            <a:lvl1pPr marL="457200" lvl="0" indent="-2794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800"/>
              <a:buChar char="⚫"/>
              <a:defRPr/>
            </a:lvl1pPr>
            <a:lvl2pPr marL="914400" lvl="1" indent="-2730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700"/>
              <a:buChar char="⚫"/>
              <a:defRPr/>
            </a:lvl2pPr>
            <a:lvl3pPr marL="1371600" lvl="2" indent="-2667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600"/>
              <a:buChar char="⚫"/>
              <a:defRPr/>
            </a:lvl3pPr>
            <a:lvl4pPr marL="1828800" lvl="3" indent="-2667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600"/>
              <a:buChar char="⚫"/>
              <a:defRPr/>
            </a:lvl4pPr>
            <a:lvl5pPr marL="2286000" lvl="4" indent="-2667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600"/>
              <a:buChar char="⚫"/>
              <a:defRPr/>
            </a:lvl5pPr>
            <a:lvl6pPr marL="2743200" lvl="5" indent="-2730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700"/>
              <a:buChar char="⚫"/>
              <a:defRPr/>
            </a:lvl6pPr>
            <a:lvl7pPr marL="3200400" lvl="6" indent="-2730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700"/>
              <a:buChar char="⚫"/>
              <a:defRPr/>
            </a:lvl7pPr>
            <a:lvl8pPr marL="3657600" lvl="7" indent="-2857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900"/>
              <a:buChar char="•"/>
              <a:defRPr/>
            </a:lvl8pPr>
            <a:lvl9pPr marL="4114800" lvl="8" indent="-2857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9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dt" idx="10"/>
          </p:nvPr>
        </p:nvSpPr>
        <p:spPr>
          <a:xfrm>
            <a:off x="755667" y="19819476"/>
            <a:ext cx="3528600" cy="11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2700">
                <a:solidFill>
                  <a:srgbClr val="22264E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ftr" idx="11"/>
          </p:nvPr>
        </p:nvSpPr>
        <p:spPr>
          <a:xfrm>
            <a:off x="4410279" y="19819476"/>
            <a:ext cx="5543700" cy="11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sldNum" idx="12"/>
          </p:nvPr>
        </p:nvSpPr>
        <p:spPr>
          <a:xfrm>
            <a:off x="13104153" y="19819476"/>
            <a:ext cx="1260300" cy="11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>
            <a:spLocks noGrp="1"/>
          </p:cNvSpPr>
          <p:nvPr>
            <p:ph type="title"/>
          </p:nvPr>
        </p:nvSpPr>
        <p:spPr>
          <a:xfrm>
            <a:off x="1134001" y="1603807"/>
            <a:ext cx="4536000" cy="3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26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800"/>
              <a:buFont typeface="Calibri"/>
              <a:buNone/>
              <a:defRPr sz="5800" b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1"/>
          </p:nvPr>
        </p:nvSpPr>
        <p:spPr>
          <a:xfrm>
            <a:off x="1134001" y="5227202"/>
            <a:ext cx="4536000" cy="1425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050" tIns="102600" rIns="41050" bIns="1026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  <a:defRPr sz="3100"/>
            </a:lvl1pPr>
            <a:lvl2pPr marL="914400" lvl="1" indent="-228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300"/>
              <a:buNone/>
              <a:defRPr sz="2700"/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2200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300"/>
              <a:buNone/>
              <a:defRPr sz="2000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300"/>
              <a:buNone/>
              <a:defRPr sz="2000"/>
            </a:lvl5pPr>
            <a:lvl6pPr marL="2743200" lvl="5" indent="-2730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700"/>
              <a:buChar char="⚫"/>
              <a:defRPr/>
            </a:lvl6pPr>
            <a:lvl7pPr marL="3200400" lvl="6" indent="-2730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700"/>
              <a:buChar char="⚫"/>
              <a:defRPr/>
            </a:lvl7pPr>
            <a:lvl8pPr marL="3657600" lvl="7" indent="-2857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900"/>
              <a:buChar char="•"/>
              <a:defRPr/>
            </a:lvl8pPr>
            <a:lvl9pPr marL="4114800" lvl="8" indent="-2857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9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2"/>
          </p:nvPr>
        </p:nvSpPr>
        <p:spPr>
          <a:xfrm>
            <a:off x="5911503" y="5227202"/>
            <a:ext cx="8452500" cy="1425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5200" tIns="0" rIns="205200" bIns="102600" anchor="t" anchorCtr="0">
            <a:noAutofit/>
          </a:bodyPr>
          <a:lstStyle>
            <a:lvl1pPr marL="457200" lvl="0" indent="-60960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SzPts val="6000"/>
              <a:buChar char="⚫"/>
              <a:defRPr sz="6300"/>
            </a:lvl1pPr>
            <a:lvl2pPr marL="914400" lvl="1" indent="-5461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5000"/>
              <a:buChar char="⚫"/>
              <a:defRPr sz="5800"/>
            </a:lvl2pPr>
            <a:lvl3pPr marL="1371600" lvl="2" indent="-46990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3800"/>
              <a:buChar char="⚫"/>
              <a:defRPr sz="5400"/>
            </a:lvl3pPr>
            <a:lvl4pPr marL="1828800" lvl="3" indent="-41275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2900"/>
              <a:buChar char="⚫"/>
              <a:defRPr sz="4500"/>
            </a:lvl4pPr>
            <a:lvl5pPr marL="2286000" lvl="4" indent="-3937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600"/>
              <a:buChar char="⚫"/>
              <a:defRPr sz="4000"/>
            </a:lvl5pPr>
            <a:lvl6pPr marL="2743200" lvl="5" indent="-2730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700"/>
              <a:buChar char="⚫"/>
              <a:defRPr/>
            </a:lvl6pPr>
            <a:lvl7pPr marL="3200400" lvl="6" indent="-2730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700"/>
              <a:buChar char="⚫"/>
              <a:defRPr/>
            </a:lvl7pPr>
            <a:lvl8pPr marL="3657600" lvl="7" indent="-2857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900"/>
              <a:buChar char="•"/>
              <a:defRPr/>
            </a:lvl8pPr>
            <a:lvl9pPr marL="4114800" lvl="8" indent="-2857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9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755667" y="19819476"/>
            <a:ext cx="3528600" cy="11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2700">
                <a:solidFill>
                  <a:srgbClr val="22264E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4410279" y="19819476"/>
            <a:ext cx="5543700" cy="11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13104153" y="19819476"/>
            <a:ext cx="1260300" cy="11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755667" y="19819476"/>
            <a:ext cx="3528600" cy="11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2700">
                <a:solidFill>
                  <a:srgbClr val="22264E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410279" y="19819476"/>
            <a:ext cx="5543700" cy="11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13104153" y="19819476"/>
            <a:ext cx="1260300" cy="11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756001" y="2195425"/>
            <a:ext cx="13734000" cy="35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26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200"/>
              <a:buFont typeface="Calibri"/>
              <a:buNone/>
              <a:defRPr sz="11200" b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dt" idx="10"/>
          </p:nvPr>
        </p:nvSpPr>
        <p:spPr>
          <a:xfrm>
            <a:off x="755667" y="19819476"/>
            <a:ext cx="3528600" cy="11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2700">
                <a:solidFill>
                  <a:srgbClr val="22264E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ftr" idx="11"/>
          </p:nvPr>
        </p:nvSpPr>
        <p:spPr>
          <a:xfrm>
            <a:off x="4410279" y="19819476"/>
            <a:ext cx="5543700" cy="11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sldNum" idx="12"/>
          </p:nvPr>
        </p:nvSpPr>
        <p:spPr>
          <a:xfrm>
            <a:off x="13104153" y="19819476"/>
            <a:ext cx="1260300" cy="11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>
            <a:spLocks noGrp="1"/>
          </p:cNvSpPr>
          <p:nvPr>
            <p:ph type="title"/>
          </p:nvPr>
        </p:nvSpPr>
        <p:spPr>
          <a:xfrm>
            <a:off x="756001" y="2195425"/>
            <a:ext cx="13608000" cy="35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26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1"/>
          </p:nvPr>
        </p:nvSpPr>
        <p:spPr>
          <a:xfrm>
            <a:off x="756000" y="5784869"/>
            <a:ext cx="6680700" cy="20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0" rIns="1026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5100"/>
              <a:buNone/>
              <a:defRPr sz="5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3800"/>
              <a:buNone/>
              <a:defRPr sz="4500" b="1"/>
            </a:lvl2pPr>
            <a:lvl3pPr marL="1371600" lvl="2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800"/>
              <a:buNone/>
              <a:defRPr sz="4000" b="1"/>
            </a:lvl3pPr>
            <a:lvl4pPr marL="1828800" lvl="3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2300"/>
              <a:buNone/>
              <a:defRPr sz="3600" b="1"/>
            </a:lvl4pPr>
            <a:lvl5pPr marL="2286000" lvl="4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2300"/>
              <a:buNone/>
              <a:defRPr sz="3600" b="1"/>
            </a:lvl5pPr>
            <a:lvl6pPr marL="2743200" lvl="5" indent="-2730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700"/>
              <a:buChar char="⚫"/>
              <a:defRPr/>
            </a:lvl6pPr>
            <a:lvl7pPr marL="3200400" lvl="6" indent="-2730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700"/>
              <a:buChar char="⚫"/>
              <a:defRPr/>
            </a:lvl7pPr>
            <a:lvl8pPr marL="3657600" lvl="7" indent="-2857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900"/>
              <a:buChar char="•"/>
              <a:defRPr/>
            </a:lvl8pPr>
            <a:lvl9pPr marL="4114800" lvl="8" indent="-2857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900"/>
              <a:buChar char="•"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2"/>
          </p:nvPr>
        </p:nvSpPr>
        <p:spPr>
          <a:xfrm>
            <a:off x="7680754" y="5798931"/>
            <a:ext cx="6683400" cy="20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2600" tIns="0" rIns="1026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5100"/>
              <a:buNone/>
              <a:defRPr sz="5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3800"/>
              <a:buNone/>
              <a:defRPr sz="4500" b="1"/>
            </a:lvl2pPr>
            <a:lvl3pPr marL="1371600" lvl="2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800"/>
              <a:buNone/>
              <a:defRPr sz="4000" b="1"/>
            </a:lvl3pPr>
            <a:lvl4pPr marL="1828800" lvl="3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2300"/>
              <a:buNone/>
              <a:defRPr sz="3600" b="1"/>
            </a:lvl4pPr>
            <a:lvl5pPr marL="2286000" lvl="4" indent="-228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2300"/>
              <a:buNone/>
              <a:defRPr sz="3600" b="1"/>
            </a:lvl5pPr>
            <a:lvl6pPr marL="2743200" lvl="5" indent="-2730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700"/>
              <a:buChar char="⚫"/>
              <a:defRPr/>
            </a:lvl6pPr>
            <a:lvl7pPr marL="3200400" lvl="6" indent="-2730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700"/>
              <a:buChar char="⚫"/>
              <a:defRPr/>
            </a:lvl7pPr>
            <a:lvl8pPr marL="3657600" lvl="7" indent="-2857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900"/>
              <a:buChar char="•"/>
              <a:defRPr/>
            </a:lvl8pPr>
            <a:lvl9pPr marL="4114800" lvl="8" indent="-2857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9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body" idx="3"/>
          </p:nvPr>
        </p:nvSpPr>
        <p:spPr>
          <a:xfrm>
            <a:off x="756000" y="7840802"/>
            <a:ext cx="6680700" cy="1199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5200" tIns="0" rIns="205200" bIns="102600" anchor="t" anchorCtr="0">
            <a:noAutofit/>
          </a:bodyPr>
          <a:lstStyle>
            <a:lvl1pPr marL="457200" lvl="0" indent="-52705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4700"/>
              <a:buChar char="⚫"/>
              <a:defRPr sz="4900"/>
            </a:lvl1pPr>
            <a:lvl2pPr marL="914400" lvl="1" indent="-4699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3800"/>
              <a:buChar char="⚫"/>
              <a:defRPr sz="4500"/>
            </a:lvl2pPr>
            <a:lvl3pPr marL="1371600" lvl="2" indent="-406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800"/>
              <a:buChar char="⚫"/>
              <a:defRPr sz="4000"/>
            </a:lvl3pPr>
            <a:lvl4pPr marL="1828800" lvl="3" indent="-37465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2300"/>
              <a:buChar char="⚫"/>
              <a:defRPr sz="3600"/>
            </a:lvl4pPr>
            <a:lvl5pPr marL="2286000" lvl="4" indent="-37465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2300"/>
              <a:buChar char="⚫"/>
              <a:defRPr sz="3600"/>
            </a:lvl5pPr>
            <a:lvl6pPr marL="2743200" lvl="5" indent="-2730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700"/>
              <a:buChar char="⚫"/>
              <a:defRPr/>
            </a:lvl6pPr>
            <a:lvl7pPr marL="3200400" lvl="6" indent="-2730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700"/>
              <a:buChar char="⚫"/>
              <a:defRPr/>
            </a:lvl7pPr>
            <a:lvl8pPr marL="3657600" lvl="7" indent="-2857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900"/>
              <a:buChar char="•"/>
              <a:defRPr/>
            </a:lvl8pPr>
            <a:lvl9pPr marL="4114800" lvl="8" indent="-2857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900"/>
              <a:buChar char="•"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4"/>
          </p:nvPr>
        </p:nvSpPr>
        <p:spPr>
          <a:xfrm>
            <a:off x="7680754" y="7840802"/>
            <a:ext cx="6683400" cy="1199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5200" tIns="0" rIns="205200" bIns="102600" anchor="t" anchorCtr="0">
            <a:noAutofit/>
          </a:bodyPr>
          <a:lstStyle>
            <a:lvl1pPr marL="457200" lvl="0" indent="-52705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4700"/>
              <a:buChar char="⚫"/>
              <a:defRPr sz="4900"/>
            </a:lvl1pPr>
            <a:lvl2pPr marL="914400" lvl="1" indent="-4699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3800"/>
              <a:buChar char="⚫"/>
              <a:defRPr sz="4500"/>
            </a:lvl2pPr>
            <a:lvl3pPr marL="1371600" lvl="2" indent="-406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800"/>
              <a:buChar char="⚫"/>
              <a:defRPr sz="4000"/>
            </a:lvl3pPr>
            <a:lvl4pPr marL="1828800" lvl="3" indent="-37465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2300"/>
              <a:buChar char="⚫"/>
              <a:defRPr sz="3600"/>
            </a:lvl4pPr>
            <a:lvl5pPr marL="2286000" lvl="4" indent="-37465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2300"/>
              <a:buChar char="⚫"/>
              <a:defRPr sz="3600"/>
            </a:lvl5pPr>
            <a:lvl6pPr marL="2743200" lvl="5" indent="-2730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700"/>
              <a:buChar char="⚫"/>
              <a:defRPr/>
            </a:lvl6pPr>
            <a:lvl7pPr marL="3200400" lvl="6" indent="-2730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700"/>
              <a:buChar char="⚫"/>
              <a:defRPr/>
            </a:lvl7pPr>
            <a:lvl8pPr marL="3657600" lvl="7" indent="-2857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900"/>
              <a:buChar char="•"/>
              <a:defRPr/>
            </a:lvl8pPr>
            <a:lvl9pPr marL="4114800" lvl="8" indent="-2857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9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755667" y="19819476"/>
            <a:ext cx="3528600" cy="11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2700">
                <a:solidFill>
                  <a:srgbClr val="22264E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410279" y="19819476"/>
            <a:ext cx="5543700" cy="11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13104153" y="19819476"/>
            <a:ext cx="1260300" cy="11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756001" y="2195425"/>
            <a:ext cx="13608000" cy="35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26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>
            <a:off x="756000" y="5987038"/>
            <a:ext cx="6678000" cy="1382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5200" tIns="102600" rIns="205200" bIns="102600" anchor="t" anchorCtr="0">
            <a:noAutofit/>
          </a:bodyPr>
          <a:lstStyle>
            <a:lvl1pPr marL="457200" lvl="0" indent="-584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5600"/>
              <a:buChar char="⚫"/>
              <a:defRPr sz="5800"/>
            </a:lvl1pPr>
            <a:lvl2pPr marL="914400" lvl="1" indent="-52070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4600"/>
              <a:buChar char="⚫"/>
              <a:defRPr sz="5400"/>
            </a:lvl2pPr>
            <a:lvl3pPr marL="1371600" lvl="2" indent="-42545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3100"/>
              <a:buChar char="⚫"/>
              <a:defRPr sz="4500"/>
            </a:lvl3pPr>
            <a:lvl4pPr marL="1828800" lvl="3" indent="-3937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600"/>
              <a:buChar char="⚫"/>
              <a:defRPr sz="4000"/>
            </a:lvl4pPr>
            <a:lvl5pPr marL="2286000" lvl="4" indent="-3937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600"/>
              <a:buChar char="⚫"/>
              <a:defRPr sz="4000"/>
            </a:lvl5pPr>
            <a:lvl6pPr marL="2743200" lvl="5" indent="-2730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700"/>
              <a:buChar char="⚫"/>
              <a:defRPr/>
            </a:lvl6pPr>
            <a:lvl7pPr marL="3200400" lvl="6" indent="-2730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700"/>
              <a:buChar char="⚫"/>
              <a:defRPr/>
            </a:lvl7pPr>
            <a:lvl8pPr marL="3657600" lvl="7" indent="-2857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900"/>
              <a:buChar char="•"/>
              <a:defRPr/>
            </a:lvl8pPr>
            <a:lvl9pPr marL="4114800" lvl="8" indent="-2857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9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body" idx="2"/>
          </p:nvPr>
        </p:nvSpPr>
        <p:spPr>
          <a:xfrm>
            <a:off x="7686003" y="5987038"/>
            <a:ext cx="6678000" cy="1382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5200" tIns="102600" rIns="205200" bIns="102600" anchor="t" anchorCtr="0">
            <a:noAutofit/>
          </a:bodyPr>
          <a:lstStyle>
            <a:lvl1pPr marL="457200" lvl="0" indent="-584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5600"/>
              <a:buChar char="⚫"/>
              <a:defRPr sz="5800"/>
            </a:lvl1pPr>
            <a:lvl2pPr marL="914400" lvl="1" indent="-52070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SzPts val="4600"/>
              <a:buChar char="⚫"/>
              <a:defRPr sz="5400"/>
            </a:lvl2pPr>
            <a:lvl3pPr marL="1371600" lvl="2" indent="-42545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3100"/>
              <a:buChar char="⚫"/>
              <a:defRPr sz="4500"/>
            </a:lvl3pPr>
            <a:lvl4pPr marL="1828800" lvl="3" indent="-3937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600"/>
              <a:buChar char="⚫"/>
              <a:defRPr sz="4000"/>
            </a:lvl4pPr>
            <a:lvl5pPr marL="2286000" lvl="4" indent="-3937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600"/>
              <a:buChar char="⚫"/>
              <a:defRPr sz="4000"/>
            </a:lvl5pPr>
            <a:lvl6pPr marL="2743200" lvl="5" indent="-2730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700"/>
              <a:buChar char="⚫"/>
              <a:defRPr/>
            </a:lvl6pPr>
            <a:lvl7pPr marL="3200400" lvl="6" indent="-2730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700"/>
              <a:buChar char="⚫"/>
              <a:defRPr/>
            </a:lvl7pPr>
            <a:lvl8pPr marL="3657600" lvl="7" indent="-2857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900"/>
              <a:buChar char="•"/>
              <a:defRPr/>
            </a:lvl8pPr>
            <a:lvl9pPr marL="4114800" lvl="8" indent="-2857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9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dt" idx="10"/>
          </p:nvPr>
        </p:nvSpPr>
        <p:spPr>
          <a:xfrm>
            <a:off x="755667" y="19819476"/>
            <a:ext cx="3528600" cy="11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2700">
                <a:solidFill>
                  <a:srgbClr val="22264E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ftr" idx="11"/>
          </p:nvPr>
        </p:nvSpPr>
        <p:spPr>
          <a:xfrm>
            <a:off x="4410279" y="19819476"/>
            <a:ext cx="5543700" cy="11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sldNum" idx="12"/>
          </p:nvPr>
        </p:nvSpPr>
        <p:spPr>
          <a:xfrm>
            <a:off x="13104153" y="19819476"/>
            <a:ext cx="1260300" cy="11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2"/>
          <p:cNvSpPr txBox="1">
            <a:spLocks noGrp="1"/>
          </p:cNvSpPr>
          <p:nvPr>
            <p:ph type="title"/>
          </p:nvPr>
        </p:nvSpPr>
        <p:spPr>
          <a:xfrm>
            <a:off x="755667" y="2195528"/>
            <a:ext cx="13608600" cy="35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260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body" idx="1"/>
          </p:nvPr>
        </p:nvSpPr>
        <p:spPr>
          <a:xfrm>
            <a:off x="755667" y="6034953"/>
            <a:ext cx="13608600" cy="1368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5200" tIns="102600" rIns="205200" bIns="102600" anchor="t" anchorCtr="0">
            <a:noAutofit/>
          </a:bodyPr>
          <a:lstStyle>
            <a:lvl1pPr marL="457200" lvl="0" indent="-2794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800"/>
              <a:buChar char="⚫"/>
              <a:defRPr/>
            </a:lvl1pPr>
            <a:lvl2pPr marL="914400" lvl="1" indent="-2730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700"/>
              <a:buChar char="⚫"/>
              <a:defRPr/>
            </a:lvl2pPr>
            <a:lvl3pPr marL="1371600" lvl="2" indent="-2667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600"/>
              <a:buChar char="⚫"/>
              <a:defRPr/>
            </a:lvl3pPr>
            <a:lvl4pPr marL="1828800" lvl="3" indent="-2667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600"/>
              <a:buChar char="⚫"/>
              <a:defRPr/>
            </a:lvl4pPr>
            <a:lvl5pPr marL="2286000" lvl="4" indent="-2667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600"/>
              <a:buChar char="⚫"/>
              <a:defRPr/>
            </a:lvl5pPr>
            <a:lvl6pPr marL="2743200" lvl="5" indent="-2730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700"/>
              <a:buChar char="⚫"/>
              <a:defRPr/>
            </a:lvl6pPr>
            <a:lvl7pPr marL="3200400" lvl="6" indent="-2730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700"/>
              <a:buChar char="⚫"/>
              <a:defRPr/>
            </a:lvl7pPr>
            <a:lvl8pPr marL="3657600" lvl="7" indent="-2857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900"/>
              <a:buChar char="•"/>
              <a:defRPr/>
            </a:lvl8pPr>
            <a:lvl9pPr marL="4114800" lvl="8" indent="-28575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9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dt" idx="10"/>
          </p:nvPr>
        </p:nvSpPr>
        <p:spPr>
          <a:xfrm>
            <a:off x="755667" y="19819476"/>
            <a:ext cx="3528600" cy="11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2700">
                <a:solidFill>
                  <a:srgbClr val="22264E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ftr" idx="11"/>
          </p:nvPr>
        </p:nvSpPr>
        <p:spPr>
          <a:xfrm>
            <a:off x="4410279" y="19819476"/>
            <a:ext cx="5543700" cy="11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sldNum" idx="12"/>
          </p:nvPr>
        </p:nvSpPr>
        <p:spPr>
          <a:xfrm>
            <a:off x="13104153" y="19819476"/>
            <a:ext cx="1260300" cy="11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5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0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1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 amt="16000"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15558" y="-22002"/>
            <a:ext cx="15151125" cy="3246929"/>
          </a:xfrm>
          <a:custGeom>
            <a:avLst/>
            <a:gdLst/>
            <a:ahLst/>
            <a:cxnLst/>
            <a:rect l="l" t="t" r="r" b="b"/>
            <a:pathLst>
              <a:path w="5772" h="656" extrusionOk="0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E5CA9">
                  <a:alpha val="44313"/>
                </a:srgbClr>
              </a:gs>
              <a:gs pos="100000">
                <a:srgbClr val="687FA3">
                  <a:alpha val="54509"/>
                </a:srgbClr>
              </a:gs>
            </a:gsLst>
            <a:lin ang="5400000" scaled="0"/>
          </a:gradFill>
          <a:ln>
            <a:noFill/>
          </a:ln>
        </p:spPr>
        <p:txBody>
          <a:bodyPr spcFirstLastPara="1" wrap="square" lIns="205200" tIns="102600" rIns="205200" bIns="1026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endParaRPr sz="34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1" name="Google Shape;11;p2"/>
          <p:cNvSpPr/>
          <p:nvPr/>
        </p:nvSpPr>
        <p:spPr>
          <a:xfrm>
            <a:off x="7244772" y="-22002"/>
            <a:ext cx="7875233" cy="1989649"/>
          </a:xfrm>
          <a:custGeom>
            <a:avLst/>
            <a:gdLst/>
            <a:ahLst/>
            <a:cxnLst/>
            <a:rect l="l" t="t" r="r" b="b"/>
            <a:pathLst>
              <a:path w="3000" h="595" extrusionOk="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576680"/>
              </a:gs>
              <a:gs pos="80000">
                <a:srgbClr val="046FDA"/>
              </a:gs>
              <a:gs pos="100000">
                <a:srgbClr val="046FDA"/>
              </a:gs>
            </a:gsLst>
            <a:lin ang="5400000" scaled="0"/>
          </a:gradFill>
          <a:ln>
            <a:noFill/>
          </a:ln>
        </p:spPr>
        <p:txBody>
          <a:bodyPr spcFirstLastPara="1" wrap="square" lIns="205200" tIns="102600" rIns="205200" bIns="1026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endParaRPr sz="34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pSp>
        <p:nvGrpSpPr>
          <p:cNvPr id="12" name="Google Shape;12;p2"/>
          <p:cNvGrpSpPr/>
          <p:nvPr/>
        </p:nvGrpSpPr>
        <p:grpSpPr>
          <a:xfrm>
            <a:off x="-48109" y="-50332"/>
            <a:ext cx="15209315" cy="3386869"/>
            <a:chOff x="-29322" y="-1971"/>
            <a:chExt cx="9198255" cy="1086266"/>
          </a:xfrm>
        </p:grpSpPr>
        <p:sp>
          <p:nvSpPr>
            <p:cNvPr id="13" name="Google Shape;13;p2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avLst/>
              <a:gdLst/>
              <a:ahLst/>
              <a:cxnLst/>
              <a:rect l="l" t="t" r="r" b="b"/>
              <a:pathLst>
                <a:path w="5772" h="1055" extrusionOk="0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75" cap="flat" cmpd="sng">
              <a:solidFill>
                <a:srgbClr val="6F7D9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43425" tIns="21700" rIns="43425" bIns="21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400"/>
                <a:buFont typeface="Trebuchet MS"/>
                <a:buNone/>
              </a:pPr>
              <a:endParaRPr sz="3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avLst/>
              <a:gdLst/>
              <a:ahLst/>
              <a:cxnLst/>
              <a:rect l="l" t="t" r="r" b="b"/>
              <a:pathLst>
                <a:path w="5766" h="854" extrusionOk="0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43425" tIns="21700" rIns="43425" bIns="21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400"/>
                <a:buFont typeface="Trebuchet MS"/>
                <a:buNone/>
              </a:pPr>
              <a:endParaRPr sz="3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sp>
        <p:nvSpPr>
          <p:cNvPr id="15" name="Google Shape;15;p2"/>
          <p:cNvSpPr txBox="1">
            <a:spLocks noGrp="1"/>
          </p:cNvSpPr>
          <p:nvPr>
            <p:ph type="title"/>
          </p:nvPr>
        </p:nvSpPr>
        <p:spPr>
          <a:xfrm>
            <a:off x="755667" y="2195528"/>
            <a:ext cx="13608600" cy="35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260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112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112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112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112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112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112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112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112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112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755667" y="6034953"/>
            <a:ext cx="13608600" cy="1368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5200" tIns="102600" rIns="205200" bIns="102600" anchor="t" anchorCtr="0">
            <a:noAutofit/>
          </a:bodyPr>
          <a:lstStyle>
            <a:lvl1pPr marL="457200" marR="0" lvl="0" indent="-584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7F8FA9"/>
              </a:buClr>
              <a:buSzPts val="5600"/>
              <a:buFont typeface="Noto Sans Symbols"/>
              <a:buChar char="⚫"/>
              <a:defRPr sz="5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L="914400" marR="0" lvl="1" indent="-520700" algn="l" rtl="0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>
                <a:schemeClr val="accent1"/>
              </a:buClr>
              <a:buSzPts val="4600"/>
              <a:buFont typeface="Noto Sans Symbols"/>
              <a:buChar char="⚫"/>
              <a:defRPr sz="5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L="1371600" marR="0" lvl="2" indent="-43815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Noto Sans Symbols"/>
              <a:buChar char="⚫"/>
              <a:defRPr sz="47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L="1828800" marR="0" lvl="3" indent="-41275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7F8FA9"/>
              </a:buClr>
              <a:buSzPts val="2900"/>
              <a:buFont typeface="Noto Sans Symbols"/>
              <a:buChar char="⚫"/>
              <a:defRPr sz="45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L="2286000" marR="0" lvl="4" indent="-41275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4A66AC"/>
              </a:buClr>
              <a:buSzPts val="2900"/>
              <a:buFont typeface="Noto Sans Symbols"/>
              <a:buChar char="⚫"/>
              <a:defRPr sz="45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L="2743200" marR="0" lvl="5" indent="-4318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5"/>
              </a:buClr>
              <a:buSzPts val="3200"/>
              <a:buFont typeface="Noto Sans Symbols"/>
              <a:buChar char="⚫"/>
              <a:defRPr sz="40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41275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900"/>
              <a:buFont typeface="Noto Sans Symbols"/>
              <a:buChar char="⚫"/>
              <a:defRPr sz="3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4572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Constantia"/>
              <a:buChar char="•"/>
              <a:defRPr sz="3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4254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3100"/>
              <a:buFont typeface="Constantia"/>
              <a:buChar char="•"/>
              <a:defRPr sz="31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0">
            <a:alphaModFix amt="16000"/>
          </a:blip>
          <a:stretch>
            <a:fillRect/>
          </a:stretch>
        </a:blip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/>
          <p:nvPr/>
        </p:nvSpPr>
        <p:spPr>
          <a:xfrm>
            <a:off x="-15558" y="-22002"/>
            <a:ext cx="15151125" cy="3246929"/>
          </a:xfrm>
          <a:custGeom>
            <a:avLst/>
            <a:gdLst/>
            <a:ahLst/>
            <a:cxnLst/>
            <a:rect l="l" t="t" r="r" b="b"/>
            <a:pathLst>
              <a:path w="5772" h="656" extrusionOk="0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E5CA9">
                  <a:alpha val="44313"/>
                </a:srgbClr>
              </a:gs>
              <a:gs pos="100000">
                <a:srgbClr val="687FA3">
                  <a:alpha val="54509"/>
                </a:srgbClr>
              </a:gs>
            </a:gsLst>
            <a:lin ang="5400000" scaled="0"/>
          </a:gradFill>
          <a:ln>
            <a:noFill/>
          </a:ln>
        </p:spPr>
        <p:txBody>
          <a:bodyPr spcFirstLastPara="1" wrap="square" lIns="205200" tIns="102600" rIns="205200" bIns="1026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endParaRPr sz="34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2" name="Google Shape;22;p4"/>
          <p:cNvSpPr/>
          <p:nvPr/>
        </p:nvSpPr>
        <p:spPr>
          <a:xfrm>
            <a:off x="7244772" y="-22002"/>
            <a:ext cx="7875233" cy="1989649"/>
          </a:xfrm>
          <a:custGeom>
            <a:avLst/>
            <a:gdLst/>
            <a:ahLst/>
            <a:cxnLst/>
            <a:rect l="l" t="t" r="r" b="b"/>
            <a:pathLst>
              <a:path w="3000" h="595" extrusionOk="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576680"/>
              </a:gs>
              <a:gs pos="80000">
                <a:srgbClr val="046FDA"/>
              </a:gs>
              <a:gs pos="100000">
                <a:srgbClr val="046FDA"/>
              </a:gs>
            </a:gsLst>
            <a:lin ang="5400000" scaled="0"/>
          </a:gradFill>
          <a:ln>
            <a:noFill/>
          </a:ln>
        </p:spPr>
        <p:txBody>
          <a:bodyPr spcFirstLastPara="1" wrap="square" lIns="205200" tIns="102600" rIns="205200" bIns="1026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endParaRPr sz="34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3" name="Google Shape;23;p4"/>
          <p:cNvSpPr txBox="1">
            <a:spLocks noGrp="1"/>
          </p:cNvSpPr>
          <p:nvPr>
            <p:ph type="title"/>
          </p:nvPr>
        </p:nvSpPr>
        <p:spPr>
          <a:xfrm>
            <a:off x="755667" y="2195528"/>
            <a:ext cx="13608600" cy="35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260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112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112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112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112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112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112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112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112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112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body" idx="1"/>
          </p:nvPr>
        </p:nvSpPr>
        <p:spPr>
          <a:xfrm>
            <a:off x="755667" y="6034953"/>
            <a:ext cx="13608600" cy="1368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5200" tIns="102600" rIns="205200" bIns="102600" anchor="t" anchorCtr="0">
            <a:noAutofit/>
          </a:bodyPr>
          <a:lstStyle>
            <a:lvl1pPr marL="457200" marR="0" lvl="0" indent="-584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7F8FA9"/>
              </a:buClr>
              <a:buSzPts val="5600"/>
              <a:buFont typeface="Noto Sans Symbols"/>
              <a:buChar char="⚫"/>
              <a:defRPr sz="5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L="914400" marR="0" lvl="1" indent="-520700" algn="l" rtl="0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>
                <a:schemeClr val="accent1"/>
              </a:buClr>
              <a:buSzPts val="4600"/>
              <a:buFont typeface="Noto Sans Symbols"/>
              <a:buChar char="⚫"/>
              <a:defRPr sz="5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L="1371600" marR="0" lvl="2" indent="-43815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Noto Sans Symbols"/>
              <a:buChar char="⚫"/>
              <a:defRPr sz="47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L="1828800" marR="0" lvl="3" indent="-41275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7F8FA9"/>
              </a:buClr>
              <a:buSzPts val="2900"/>
              <a:buFont typeface="Noto Sans Symbols"/>
              <a:buChar char="⚫"/>
              <a:defRPr sz="45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L="2286000" marR="0" lvl="4" indent="-41275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4A66AC"/>
              </a:buClr>
              <a:buSzPts val="2900"/>
              <a:buFont typeface="Noto Sans Symbols"/>
              <a:buChar char="⚫"/>
              <a:defRPr sz="45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L="2743200" marR="0" lvl="5" indent="-4318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5"/>
              </a:buClr>
              <a:buSzPts val="3200"/>
              <a:buFont typeface="Noto Sans Symbols"/>
              <a:buChar char="⚫"/>
              <a:defRPr sz="40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41275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900"/>
              <a:buFont typeface="Noto Sans Symbols"/>
              <a:buChar char="⚫"/>
              <a:defRPr sz="3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4572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Constantia"/>
              <a:buChar char="•"/>
              <a:defRPr sz="3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4254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3100"/>
              <a:buFont typeface="Constantia"/>
              <a:buChar char="•"/>
              <a:defRPr sz="31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dt" idx="10"/>
          </p:nvPr>
        </p:nvSpPr>
        <p:spPr>
          <a:xfrm>
            <a:off x="755667" y="19819476"/>
            <a:ext cx="3528600" cy="11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ftr" idx="11"/>
          </p:nvPr>
        </p:nvSpPr>
        <p:spPr>
          <a:xfrm>
            <a:off x="4410279" y="19819476"/>
            <a:ext cx="5543700" cy="11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13104153" y="19819476"/>
            <a:ext cx="1260300" cy="11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 sz="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8" name="Google Shape;28;p4"/>
          <p:cNvGrpSpPr/>
          <p:nvPr/>
        </p:nvGrpSpPr>
        <p:grpSpPr>
          <a:xfrm>
            <a:off x="-48109" y="-50332"/>
            <a:ext cx="15209315" cy="3386869"/>
            <a:chOff x="-29322" y="-1971"/>
            <a:chExt cx="9198255" cy="1086266"/>
          </a:xfrm>
        </p:grpSpPr>
        <p:sp>
          <p:nvSpPr>
            <p:cNvPr id="29" name="Google Shape;29;p4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avLst/>
              <a:gdLst/>
              <a:ahLst/>
              <a:cxnLst/>
              <a:rect l="l" t="t" r="r" b="b"/>
              <a:pathLst>
                <a:path w="5772" h="1055" extrusionOk="0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75" cap="flat" cmpd="sng">
              <a:solidFill>
                <a:srgbClr val="6F7D9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43425" tIns="21700" rIns="43425" bIns="21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400"/>
                <a:buFont typeface="Trebuchet MS"/>
                <a:buNone/>
              </a:pPr>
              <a:endParaRPr sz="3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30" name="Google Shape;30;p4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avLst/>
              <a:gdLst/>
              <a:ahLst/>
              <a:cxnLst/>
              <a:rect l="l" t="t" r="r" b="b"/>
              <a:pathLst>
                <a:path w="5766" h="854" extrusionOk="0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43425" tIns="21700" rIns="43425" bIns="21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400"/>
                <a:buFont typeface="Trebuchet MS"/>
                <a:buNone/>
              </a:pPr>
              <a:endParaRPr sz="3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 amt="16000"/>
          </a:blip>
          <a:stretch>
            <a:fillRect/>
          </a:stretch>
        </a:blipFill>
        <a:effectLst/>
      </p:bgPr>
    </p:bg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-15558" y="-22002"/>
            <a:ext cx="15151125" cy="3246929"/>
          </a:xfrm>
          <a:custGeom>
            <a:avLst/>
            <a:gdLst/>
            <a:ahLst/>
            <a:cxnLst/>
            <a:rect l="l" t="t" r="r" b="b"/>
            <a:pathLst>
              <a:path w="5772" h="656" extrusionOk="0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E5CA9">
                  <a:alpha val="44313"/>
                </a:srgbClr>
              </a:gs>
              <a:gs pos="100000">
                <a:srgbClr val="687FA3">
                  <a:alpha val="54509"/>
                </a:srgbClr>
              </a:gs>
            </a:gsLst>
            <a:lin ang="5400000" scaled="0"/>
          </a:gradFill>
          <a:ln>
            <a:noFill/>
          </a:ln>
        </p:spPr>
        <p:txBody>
          <a:bodyPr spcFirstLastPara="1" wrap="square" lIns="205200" tIns="102600" rIns="205200" bIns="1026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endParaRPr sz="34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83" name="Google Shape;83;p13"/>
          <p:cNvSpPr/>
          <p:nvPr/>
        </p:nvSpPr>
        <p:spPr>
          <a:xfrm>
            <a:off x="7244772" y="-22002"/>
            <a:ext cx="7875233" cy="1989649"/>
          </a:xfrm>
          <a:custGeom>
            <a:avLst/>
            <a:gdLst/>
            <a:ahLst/>
            <a:cxnLst/>
            <a:rect l="l" t="t" r="r" b="b"/>
            <a:pathLst>
              <a:path w="3000" h="595" extrusionOk="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576680"/>
              </a:gs>
              <a:gs pos="80000">
                <a:srgbClr val="046FDA"/>
              </a:gs>
              <a:gs pos="100000">
                <a:srgbClr val="046FDA"/>
              </a:gs>
            </a:gsLst>
            <a:lin ang="5400000" scaled="0"/>
          </a:gradFill>
          <a:ln>
            <a:noFill/>
          </a:ln>
        </p:spPr>
        <p:txBody>
          <a:bodyPr spcFirstLastPara="1" wrap="square" lIns="205200" tIns="102600" rIns="205200" bIns="1026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endParaRPr sz="34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pSp>
        <p:nvGrpSpPr>
          <p:cNvPr id="84" name="Google Shape;84;p13"/>
          <p:cNvGrpSpPr/>
          <p:nvPr/>
        </p:nvGrpSpPr>
        <p:grpSpPr>
          <a:xfrm>
            <a:off x="-48109" y="-50332"/>
            <a:ext cx="15209315" cy="3386869"/>
            <a:chOff x="-29322" y="-1971"/>
            <a:chExt cx="9198255" cy="1086266"/>
          </a:xfrm>
        </p:grpSpPr>
        <p:sp>
          <p:nvSpPr>
            <p:cNvPr id="85" name="Google Shape;85;p13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avLst/>
              <a:gdLst/>
              <a:ahLst/>
              <a:cxnLst/>
              <a:rect l="l" t="t" r="r" b="b"/>
              <a:pathLst>
                <a:path w="5772" h="1055" extrusionOk="0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75" cap="flat" cmpd="sng">
              <a:solidFill>
                <a:srgbClr val="6F7D9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43425" tIns="21700" rIns="43425" bIns="21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400"/>
                <a:buFont typeface="Trebuchet MS"/>
                <a:buNone/>
              </a:pPr>
              <a:endParaRPr sz="3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86" name="Google Shape;86;p13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avLst/>
              <a:gdLst/>
              <a:ahLst/>
              <a:cxnLst/>
              <a:rect l="l" t="t" r="r" b="b"/>
              <a:pathLst>
                <a:path w="5766" h="854" extrusionOk="0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43425" tIns="21700" rIns="43425" bIns="21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400"/>
                <a:buFont typeface="Trebuchet MS"/>
                <a:buNone/>
              </a:pPr>
              <a:endParaRPr sz="3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sp>
        <p:nvSpPr>
          <p:cNvPr id="87" name="Google Shape;87;p13"/>
          <p:cNvSpPr txBox="1">
            <a:spLocks noGrp="1"/>
          </p:cNvSpPr>
          <p:nvPr>
            <p:ph type="title"/>
          </p:nvPr>
        </p:nvSpPr>
        <p:spPr>
          <a:xfrm>
            <a:off x="755667" y="2195528"/>
            <a:ext cx="13608600" cy="35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260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112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112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112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112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112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112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112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112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112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Google Shape;88;p13"/>
          <p:cNvSpPr txBox="1">
            <a:spLocks noGrp="1"/>
          </p:cNvSpPr>
          <p:nvPr>
            <p:ph type="body" idx="1"/>
          </p:nvPr>
        </p:nvSpPr>
        <p:spPr>
          <a:xfrm>
            <a:off x="755667" y="6034953"/>
            <a:ext cx="13608600" cy="1368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5200" tIns="102600" rIns="205200" bIns="102600" anchor="t" anchorCtr="0">
            <a:noAutofit/>
          </a:bodyPr>
          <a:lstStyle>
            <a:lvl1pPr marL="457200" marR="0" lvl="0" indent="-584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7F8FA9"/>
              </a:buClr>
              <a:buSzPts val="5600"/>
              <a:buFont typeface="Noto Sans Symbols"/>
              <a:buChar char="⚫"/>
              <a:defRPr sz="5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L="914400" marR="0" lvl="1" indent="-520700" algn="l" rtl="0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>
                <a:schemeClr val="accent1"/>
              </a:buClr>
              <a:buSzPts val="4600"/>
              <a:buFont typeface="Noto Sans Symbols"/>
              <a:buChar char="⚫"/>
              <a:defRPr sz="54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L="1371600" marR="0" lvl="2" indent="-43815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Noto Sans Symbols"/>
              <a:buChar char="⚫"/>
              <a:defRPr sz="47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L="1828800" marR="0" lvl="3" indent="-41275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7F8FA9"/>
              </a:buClr>
              <a:buSzPts val="2900"/>
              <a:buFont typeface="Noto Sans Symbols"/>
              <a:buChar char="⚫"/>
              <a:defRPr sz="45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L="2286000" marR="0" lvl="4" indent="-41275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4A66AC"/>
              </a:buClr>
              <a:buSzPts val="2900"/>
              <a:buFont typeface="Noto Sans Symbols"/>
              <a:buChar char="⚫"/>
              <a:defRPr sz="45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L="2743200" marR="0" lvl="5" indent="-4318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5"/>
              </a:buClr>
              <a:buSzPts val="3200"/>
              <a:buFont typeface="Noto Sans Symbols"/>
              <a:buChar char="⚫"/>
              <a:defRPr sz="40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41275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900"/>
              <a:buFont typeface="Noto Sans Symbols"/>
              <a:buChar char="⚫"/>
              <a:defRPr sz="36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4572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Constantia"/>
              <a:buChar char="•"/>
              <a:defRPr sz="36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4254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3100"/>
              <a:buFont typeface="Constantia"/>
              <a:buChar char="•"/>
              <a:defRPr sz="31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dt" idx="10"/>
          </p:nvPr>
        </p:nvSpPr>
        <p:spPr>
          <a:xfrm>
            <a:off x="755667" y="19819476"/>
            <a:ext cx="3528600" cy="11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2700" b="0" i="0" u="none" strike="noStrike" cap="none">
                <a:solidFill>
                  <a:srgbClr val="A4C2E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0" name="Google Shape;90;p13"/>
          <p:cNvSpPr txBox="1">
            <a:spLocks noGrp="1"/>
          </p:cNvSpPr>
          <p:nvPr>
            <p:ph type="ftr" idx="11"/>
          </p:nvPr>
        </p:nvSpPr>
        <p:spPr>
          <a:xfrm>
            <a:off x="4410279" y="19819476"/>
            <a:ext cx="5543700" cy="11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1" name="Google Shape;91;p13"/>
          <p:cNvSpPr txBox="1">
            <a:spLocks noGrp="1"/>
          </p:cNvSpPr>
          <p:nvPr>
            <p:ph type="sldNum" idx="12"/>
          </p:nvPr>
        </p:nvSpPr>
        <p:spPr>
          <a:xfrm>
            <a:off x="13104153" y="19819476"/>
            <a:ext cx="1260300" cy="11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4C2E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A4C2E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4C2E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A4C2E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4C2E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A4C2E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4C2E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A4C2E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4C2E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A4C2E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4C2E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A4C2E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4C2E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A4C2E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4C2E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A4C2E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4C2E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A4C2E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 sz="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 amt="16000"/>
          </a:blip>
          <a:stretch>
            <a:fillRect/>
          </a:stretch>
        </a:blip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5"/>
          <p:cNvSpPr/>
          <p:nvPr/>
        </p:nvSpPr>
        <p:spPr>
          <a:xfrm>
            <a:off x="-15558" y="-22002"/>
            <a:ext cx="15151125" cy="3246929"/>
          </a:xfrm>
          <a:custGeom>
            <a:avLst/>
            <a:gdLst/>
            <a:ahLst/>
            <a:cxnLst/>
            <a:rect l="l" t="t" r="r" b="b"/>
            <a:pathLst>
              <a:path w="5772" h="656" extrusionOk="0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E5CA9">
                  <a:alpha val="44313"/>
                </a:srgbClr>
              </a:gs>
              <a:gs pos="100000">
                <a:srgbClr val="687FA3">
                  <a:alpha val="54509"/>
                </a:srgbClr>
              </a:gs>
            </a:gsLst>
            <a:lin ang="5400000" scaled="0"/>
          </a:gradFill>
          <a:ln>
            <a:noFill/>
          </a:ln>
        </p:spPr>
        <p:txBody>
          <a:bodyPr spcFirstLastPara="1" wrap="square" lIns="205200" tIns="102600" rIns="205200" bIns="1026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endParaRPr sz="34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00" name="Google Shape;100;p15"/>
          <p:cNvSpPr/>
          <p:nvPr/>
        </p:nvSpPr>
        <p:spPr>
          <a:xfrm>
            <a:off x="7244772" y="-22002"/>
            <a:ext cx="7875233" cy="1989649"/>
          </a:xfrm>
          <a:custGeom>
            <a:avLst/>
            <a:gdLst/>
            <a:ahLst/>
            <a:cxnLst/>
            <a:rect l="l" t="t" r="r" b="b"/>
            <a:pathLst>
              <a:path w="3000" h="595" extrusionOk="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576680"/>
              </a:gs>
              <a:gs pos="80000">
                <a:srgbClr val="046FDA"/>
              </a:gs>
              <a:gs pos="100000">
                <a:srgbClr val="046FDA"/>
              </a:gs>
            </a:gsLst>
            <a:lin ang="5400000" scaled="0"/>
          </a:gradFill>
          <a:ln>
            <a:noFill/>
          </a:ln>
        </p:spPr>
        <p:txBody>
          <a:bodyPr spcFirstLastPara="1" wrap="square" lIns="205200" tIns="102600" rIns="205200" bIns="1026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endParaRPr sz="34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pSp>
        <p:nvGrpSpPr>
          <p:cNvPr id="101" name="Google Shape;101;p15"/>
          <p:cNvGrpSpPr/>
          <p:nvPr/>
        </p:nvGrpSpPr>
        <p:grpSpPr>
          <a:xfrm>
            <a:off x="-48109" y="-50332"/>
            <a:ext cx="15209315" cy="3386869"/>
            <a:chOff x="-29322" y="-1971"/>
            <a:chExt cx="9198255" cy="1086266"/>
          </a:xfrm>
        </p:grpSpPr>
        <p:sp>
          <p:nvSpPr>
            <p:cNvPr id="102" name="Google Shape;102;p15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avLst/>
              <a:gdLst/>
              <a:ahLst/>
              <a:cxnLst/>
              <a:rect l="l" t="t" r="r" b="b"/>
              <a:pathLst>
                <a:path w="5772" h="1055" extrusionOk="0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75" cap="flat" cmpd="sng">
              <a:solidFill>
                <a:srgbClr val="6F7D9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43425" tIns="21700" rIns="43425" bIns="21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400"/>
                <a:buFont typeface="Trebuchet MS"/>
                <a:buNone/>
              </a:pPr>
              <a:endParaRPr sz="3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03" name="Google Shape;103;p15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avLst/>
              <a:gdLst/>
              <a:ahLst/>
              <a:cxnLst/>
              <a:rect l="l" t="t" r="r" b="b"/>
              <a:pathLst>
                <a:path w="5766" h="854" extrusionOk="0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43425" tIns="21700" rIns="43425" bIns="21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400"/>
                <a:buFont typeface="Trebuchet MS"/>
                <a:buNone/>
              </a:pPr>
              <a:endParaRPr sz="3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sp>
        <p:nvSpPr>
          <p:cNvPr id="104" name="Google Shape;104;p15"/>
          <p:cNvSpPr txBox="1">
            <a:spLocks noGrp="1"/>
          </p:cNvSpPr>
          <p:nvPr>
            <p:ph type="title"/>
          </p:nvPr>
        </p:nvSpPr>
        <p:spPr>
          <a:xfrm>
            <a:off x="755667" y="2195528"/>
            <a:ext cx="13608600" cy="35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260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112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112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112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112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112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112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112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112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112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5" name="Google Shape;105;p15"/>
          <p:cNvSpPr txBox="1">
            <a:spLocks noGrp="1"/>
          </p:cNvSpPr>
          <p:nvPr>
            <p:ph type="body" idx="1"/>
          </p:nvPr>
        </p:nvSpPr>
        <p:spPr>
          <a:xfrm>
            <a:off x="755667" y="6034953"/>
            <a:ext cx="13608600" cy="1368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5200" tIns="102600" rIns="205200" bIns="102600" anchor="t" anchorCtr="0">
            <a:noAutofit/>
          </a:bodyPr>
          <a:lstStyle>
            <a:lvl1pPr marL="457200" marR="0" lvl="0" indent="-584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7F8FA9"/>
              </a:buClr>
              <a:buSzPts val="5600"/>
              <a:buFont typeface="Noto Sans Symbols"/>
              <a:buChar char="⚫"/>
              <a:defRPr sz="58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L="914400" marR="0" lvl="1" indent="-520700" algn="l" rtl="0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>
                <a:schemeClr val="accent1"/>
              </a:buClr>
              <a:buSzPts val="4600"/>
              <a:buFont typeface="Noto Sans Symbols"/>
              <a:buChar char="⚫"/>
              <a:defRPr sz="54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L="1371600" marR="0" lvl="2" indent="-43815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Noto Sans Symbols"/>
              <a:buChar char="⚫"/>
              <a:defRPr sz="47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L="1828800" marR="0" lvl="3" indent="-41275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7F8FA9"/>
              </a:buClr>
              <a:buSzPts val="2900"/>
              <a:buFont typeface="Noto Sans Symbols"/>
              <a:buChar char="⚫"/>
              <a:defRPr sz="45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L="2286000" marR="0" lvl="4" indent="-41275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4A66AC"/>
              </a:buClr>
              <a:buSzPts val="2900"/>
              <a:buFont typeface="Noto Sans Symbols"/>
              <a:buChar char="⚫"/>
              <a:defRPr sz="45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L="2743200" marR="0" lvl="5" indent="-4318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5"/>
              </a:buClr>
              <a:buSzPts val="3200"/>
              <a:buFont typeface="Noto Sans Symbols"/>
              <a:buChar char="⚫"/>
              <a:defRPr sz="40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41275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900"/>
              <a:buFont typeface="Noto Sans Symbols"/>
              <a:buChar char="⚫"/>
              <a:defRPr sz="36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4572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Constantia"/>
              <a:buChar char="•"/>
              <a:defRPr sz="36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4254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3100"/>
              <a:buFont typeface="Constantia"/>
              <a:buChar char="•"/>
              <a:defRPr sz="3100" b="0" i="0" u="none" strike="noStrike" cap="non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106" name="Google Shape;106;p15"/>
          <p:cNvSpPr txBox="1">
            <a:spLocks noGrp="1"/>
          </p:cNvSpPr>
          <p:nvPr>
            <p:ph type="dt" idx="10"/>
          </p:nvPr>
        </p:nvSpPr>
        <p:spPr>
          <a:xfrm>
            <a:off x="755667" y="19819476"/>
            <a:ext cx="3528600" cy="11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2700" b="0" i="0" u="none" strike="noStrike" cap="none">
                <a:solidFill>
                  <a:srgbClr val="A4C2E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07" name="Google Shape;107;p15"/>
          <p:cNvSpPr txBox="1">
            <a:spLocks noGrp="1"/>
          </p:cNvSpPr>
          <p:nvPr>
            <p:ph type="ftr" idx="11"/>
          </p:nvPr>
        </p:nvSpPr>
        <p:spPr>
          <a:xfrm>
            <a:off x="4410279" y="19819476"/>
            <a:ext cx="5543700" cy="11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08" name="Google Shape;108;p15"/>
          <p:cNvSpPr txBox="1">
            <a:spLocks noGrp="1"/>
          </p:cNvSpPr>
          <p:nvPr>
            <p:ph type="sldNum" idx="12"/>
          </p:nvPr>
        </p:nvSpPr>
        <p:spPr>
          <a:xfrm>
            <a:off x="13104153" y="19819476"/>
            <a:ext cx="1260300" cy="11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4C2E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A4C2E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4C2E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A4C2E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4C2E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A4C2E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4C2E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A4C2E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4C2E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A4C2E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4C2E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A4C2E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4C2E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A4C2E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4C2E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A4C2E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4C2E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A4C2E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 sz="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 amt="16000"/>
          </a:blip>
          <a:stretch>
            <a:fillRect/>
          </a:stretch>
        </a:blip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7"/>
          <p:cNvSpPr/>
          <p:nvPr/>
        </p:nvSpPr>
        <p:spPr>
          <a:xfrm>
            <a:off x="-15558" y="-22002"/>
            <a:ext cx="15151125" cy="3246929"/>
          </a:xfrm>
          <a:custGeom>
            <a:avLst/>
            <a:gdLst/>
            <a:ahLst/>
            <a:cxnLst/>
            <a:rect l="l" t="t" r="r" b="b"/>
            <a:pathLst>
              <a:path w="5772" h="656" extrusionOk="0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E5CA9">
                  <a:alpha val="44313"/>
                </a:srgbClr>
              </a:gs>
              <a:gs pos="100000">
                <a:srgbClr val="687FA3">
                  <a:alpha val="54509"/>
                </a:srgbClr>
              </a:gs>
            </a:gsLst>
            <a:lin ang="5400000" scaled="0"/>
          </a:gradFill>
          <a:ln>
            <a:noFill/>
          </a:ln>
        </p:spPr>
        <p:txBody>
          <a:bodyPr spcFirstLastPara="1" wrap="square" lIns="205200" tIns="102600" rIns="205200" bIns="1026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endParaRPr sz="34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17" name="Google Shape;117;p17"/>
          <p:cNvSpPr/>
          <p:nvPr/>
        </p:nvSpPr>
        <p:spPr>
          <a:xfrm>
            <a:off x="7244772" y="-22002"/>
            <a:ext cx="7875233" cy="1989649"/>
          </a:xfrm>
          <a:custGeom>
            <a:avLst/>
            <a:gdLst/>
            <a:ahLst/>
            <a:cxnLst/>
            <a:rect l="l" t="t" r="r" b="b"/>
            <a:pathLst>
              <a:path w="3000" h="595" extrusionOk="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576680"/>
              </a:gs>
              <a:gs pos="80000">
                <a:srgbClr val="046FDA"/>
              </a:gs>
              <a:gs pos="100000">
                <a:srgbClr val="046FDA"/>
              </a:gs>
            </a:gsLst>
            <a:lin ang="5400000" scaled="0"/>
          </a:gradFill>
          <a:ln>
            <a:noFill/>
          </a:ln>
        </p:spPr>
        <p:txBody>
          <a:bodyPr spcFirstLastPara="1" wrap="square" lIns="205200" tIns="102600" rIns="205200" bIns="1026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endParaRPr sz="34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pSp>
        <p:nvGrpSpPr>
          <p:cNvPr id="118" name="Google Shape;118;p17"/>
          <p:cNvGrpSpPr/>
          <p:nvPr/>
        </p:nvGrpSpPr>
        <p:grpSpPr>
          <a:xfrm>
            <a:off x="-48109" y="-50332"/>
            <a:ext cx="15209315" cy="3386869"/>
            <a:chOff x="-29322" y="-1971"/>
            <a:chExt cx="9198255" cy="1086266"/>
          </a:xfrm>
        </p:grpSpPr>
        <p:sp>
          <p:nvSpPr>
            <p:cNvPr id="119" name="Google Shape;119;p17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avLst/>
              <a:gdLst/>
              <a:ahLst/>
              <a:cxnLst/>
              <a:rect l="l" t="t" r="r" b="b"/>
              <a:pathLst>
                <a:path w="5772" h="1055" extrusionOk="0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75" cap="flat" cmpd="sng">
              <a:solidFill>
                <a:srgbClr val="6F7D9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43425" tIns="21700" rIns="43425" bIns="21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400"/>
                <a:buFont typeface="Trebuchet MS"/>
                <a:buNone/>
              </a:pPr>
              <a:endParaRPr sz="3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20" name="Google Shape;120;p17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avLst/>
              <a:gdLst/>
              <a:ahLst/>
              <a:cxnLst/>
              <a:rect l="l" t="t" r="r" b="b"/>
              <a:pathLst>
                <a:path w="5766" h="854" extrusionOk="0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43425" tIns="21700" rIns="43425" bIns="21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400"/>
                <a:buFont typeface="Trebuchet MS"/>
                <a:buNone/>
              </a:pPr>
              <a:endParaRPr sz="3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sp>
        <p:nvSpPr>
          <p:cNvPr id="121" name="Google Shape;121;p17"/>
          <p:cNvSpPr/>
          <p:nvPr/>
        </p:nvSpPr>
        <p:spPr>
          <a:xfrm rot="-10356499" flipH="1">
            <a:off x="5239264" y="3490170"/>
            <a:ext cx="8688258" cy="12788293"/>
          </a:xfrm>
          <a:custGeom>
            <a:avLst/>
            <a:gdLst/>
            <a:ahLst/>
            <a:cxnLst/>
            <a:rect l="l" t="t" r="r" b="b"/>
            <a:pathLst>
              <a:path w="18629313" h="25920700" extrusionOk="0">
                <a:moveTo>
                  <a:pt x="0" y="0"/>
                </a:moveTo>
                <a:lnTo>
                  <a:pt x="17950088" y="0"/>
                </a:lnTo>
                <a:lnTo>
                  <a:pt x="18629313" y="679225"/>
                </a:lnTo>
                <a:lnTo>
                  <a:pt x="18629313" y="25920700"/>
                </a:lnTo>
                <a:lnTo>
                  <a:pt x="0" y="2592070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 cap="rnd" cmpd="sng">
            <a:solidFill>
              <a:srgbClr val="C0C0C0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dist="38499" dir="7500041" sx="98500" sy="100079" kx="98485">
              <a:srgbClr val="000000">
                <a:alpha val="24313"/>
              </a:srgbClr>
            </a:outerShdw>
          </a:effectLst>
        </p:spPr>
        <p:txBody>
          <a:bodyPr spcFirstLastPara="1" wrap="square" lIns="205200" tIns="102600" rIns="205200" bIns="1026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endParaRPr sz="34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22" name="Google Shape;122;p17"/>
          <p:cNvSpPr/>
          <p:nvPr/>
        </p:nvSpPr>
        <p:spPr>
          <a:xfrm rot="-10354116" flipH="1">
            <a:off x="13235207" y="16712673"/>
            <a:ext cx="257463" cy="484424"/>
          </a:xfrm>
          <a:prstGeom prst="rtTriangle">
            <a:avLst/>
          </a:prstGeom>
          <a:solidFill>
            <a:srgbClr val="FFFFFF"/>
          </a:solidFill>
          <a:ln w="12700" cap="flat" cmpd="sng">
            <a:solidFill>
              <a:srgbClr val="FFFFFF"/>
            </a:solidFill>
            <a:prstDash val="solid"/>
            <a:bevel/>
            <a:headEnd type="none" w="sm" len="sm"/>
            <a:tailEnd type="none" w="sm" len="sm"/>
          </a:ln>
          <a:effectLst>
            <a:outerShdw blurRad="63500" dist="6350" dir="12899787">
              <a:srgbClr val="000000">
                <a:alpha val="46274"/>
              </a:srgbClr>
            </a:outerShdw>
          </a:effectLst>
        </p:spPr>
        <p:txBody>
          <a:bodyPr spcFirstLastPara="1" wrap="square" lIns="205200" tIns="102600" rIns="205200" bIns="1026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endParaRPr sz="34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23" name="Google Shape;123;p17"/>
          <p:cNvSpPr/>
          <p:nvPr/>
        </p:nvSpPr>
        <p:spPr>
          <a:xfrm rot="10800000" flipH="1">
            <a:off x="-15558" y="18137077"/>
            <a:ext cx="15151125" cy="3246929"/>
          </a:xfrm>
          <a:custGeom>
            <a:avLst/>
            <a:gdLst/>
            <a:ahLst/>
            <a:cxnLst/>
            <a:rect l="l" t="t" r="r" b="b"/>
            <a:pathLst>
              <a:path w="5772" h="656" extrusionOk="0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E5CA9">
                  <a:alpha val="44313"/>
                </a:srgbClr>
              </a:gs>
              <a:gs pos="100000">
                <a:srgbClr val="687FA3">
                  <a:alpha val="54509"/>
                </a:srgbClr>
              </a:gs>
            </a:gsLst>
            <a:lin ang="5400000" scaled="0"/>
          </a:gradFill>
          <a:ln>
            <a:noFill/>
          </a:ln>
        </p:spPr>
        <p:txBody>
          <a:bodyPr spcFirstLastPara="1" wrap="square" lIns="205200" tIns="102600" rIns="205200" bIns="1026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endParaRPr sz="34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24" name="Google Shape;124;p17"/>
          <p:cNvSpPr/>
          <p:nvPr/>
        </p:nvSpPr>
        <p:spPr>
          <a:xfrm rot="10800000" flipH="1">
            <a:off x="7244772" y="19394357"/>
            <a:ext cx="7875233" cy="1989649"/>
          </a:xfrm>
          <a:custGeom>
            <a:avLst/>
            <a:gdLst/>
            <a:ahLst/>
            <a:cxnLst/>
            <a:rect l="l" t="t" r="r" b="b"/>
            <a:pathLst>
              <a:path w="3000" h="595" extrusionOk="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576680"/>
              </a:gs>
              <a:gs pos="80000">
                <a:srgbClr val="046FDA"/>
              </a:gs>
              <a:gs pos="100000">
                <a:srgbClr val="046FDA"/>
              </a:gs>
            </a:gsLst>
            <a:lin ang="5400000" scaled="0"/>
          </a:gradFill>
          <a:ln>
            <a:noFill/>
          </a:ln>
        </p:spPr>
        <p:txBody>
          <a:bodyPr spcFirstLastPara="1" wrap="square" lIns="205200" tIns="102600" rIns="205200" bIns="1026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endParaRPr sz="34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25" name="Google Shape;125;p17"/>
          <p:cNvSpPr txBox="1">
            <a:spLocks noGrp="1"/>
          </p:cNvSpPr>
          <p:nvPr>
            <p:ph type="title"/>
          </p:nvPr>
        </p:nvSpPr>
        <p:spPr>
          <a:xfrm>
            <a:off x="755667" y="2195528"/>
            <a:ext cx="13608600" cy="35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260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112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112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112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112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112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112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112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112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112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6" name="Google Shape;126;p17"/>
          <p:cNvSpPr txBox="1">
            <a:spLocks noGrp="1"/>
          </p:cNvSpPr>
          <p:nvPr>
            <p:ph type="body" idx="1"/>
          </p:nvPr>
        </p:nvSpPr>
        <p:spPr>
          <a:xfrm>
            <a:off x="755667" y="6034953"/>
            <a:ext cx="13608600" cy="1368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05200" tIns="102600" rIns="205200" bIns="102600" anchor="t" anchorCtr="0">
            <a:noAutofit/>
          </a:bodyPr>
          <a:lstStyle>
            <a:lvl1pPr marL="457200" marR="0" lvl="0" indent="-584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7F8FA9"/>
              </a:buClr>
              <a:buSzPts val="5600"/>
              <a:buFont typeface="Noto Sans Symbols"/>
              <a:buChar char="⚫"/>
              <a:defRPr sz="5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L="914400" marR="0" lvl="1" indent="-520700" algn="l" rtl="0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Clr>
                <a:schemeClr val="accent1"/>
              </a:buClr>
              <a:buSzPts val="4600"/>
              <a:buFont typeface="Noto Sans Symbols"/>
              <a:buChar char="⚫"/>
              <a:defRPr sz="5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L="1371600" marR="0" lvl="2" indent="-43815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Noto Sans Symbols"/>
              <a:buChar char="⚫"/>
              <a:defRPr sz="47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L="1828800" marR="0" lvl="3" indent="-41275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7F8FA9"/>
              </a:buClr>
              <a:buSzPts val="2900"/>
              <a:buFont typeface="Noto Sans Symbols"/>
              <a:buChar char="⚫"/>
              <a:defRPr sz="45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L="2286000" marR="0" lvl="4" indent="-41275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4A66AC"/>
              </a:buClr>
              <a:buSzPts val="2900"/>
              <a:buFont typeface="Noto Sans Symbols"/>
              <a:buChar char="⚫"/>
              <a:defRPr sz="45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L="2743200" marR="0" lvl="5" indent="-4318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5"/>
              </a:buClr>
              <a:buSzPts val="3200"/>
              <a:buFont typeface="Noto Sans Symbols"/>
              <a:buChar char="⚫"/>
              <a:defRPr sz="40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41275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900"/>
              <a:buFont typeface="Noto Sans Symbols"/>
              <a:buChar char="⚫"/>
              <a:defRPr sz="3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457200" algn="l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Constantia"/>
              <a:buChar char="•"/>
              <a:defRPr sz="3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4254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3100"/>
              <a:buFont typeface="Constantia"/>
              <a:buChar char="•"/>
              <a:defRPr sz="31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127" name="Google Shape;127;p17"/>
          <p:cNvSpPr txBox="1">
            <a:spLocks noGrp="1"/>
          </p:cNvSpPr>
          <p:nvPr>
            <p:ph type="dt" idx="10"/>
          </p:nvPr>
        </p:nvSpPr>
        <p:spPr>
          <a:xfrm>
            <a:off x="755667" y="19819476"/>
            <a:ext cx="3528600" cy="11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28" name="Google Shape;128;p17"/>
          <p:cNvSpPr txBox="1">
            <a:spLocks noGrp="1"/>
          </p:cNvSpPr>
          <p:nvPr>
            <p:ph type="ftr" idx="11"/>
          </p:nvPr>
        </p:nvSpPr>
        <p:spPr>
          <a:xfrm>
            <a:off x="4410279" y="19819476"/>
            <a:ext cx="5543700" cy="11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sz="3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29" name="Google Shape;129;p17"/>
          <p:cNvSpPr txBox="1">
            <a:spLocks noGrp="1"/>
          </p:cNvSpPr>
          <p:nvPr>
            <p:ph type="sldNum" idx="12"/>
          </p:nvPr>
        </p:nvSpPr>
        <p:spPr>
          <a:xfrm>
            <a:off x="13356042" y="19819476"/>
            <a:ext cx="1008300" cy="11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64E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rgbClr val="22264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 sz="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4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alphaModFix amt="1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"/>
          <p:cNvSpPr txBox="1"/>
          <p:nvPr/>
        </p:nvSpPr>
        <p:spPr>
          <a:xfrm>
            <a:off x="873462" y="7548624"/>
            <a:ext cx="6354300" cy="476400"/>
          </a:xfrm>
          <a:prstGeom prst="rect">
            <a:avLst/>
          </a:prstGeom>
          <a:solidFill>
            <a:srgbClr val="374D81"/>
          </a:solidFill>
          <a:ln>
            <a:noFill/>
          </a:ln>
          <a:effectLst>
            <a:outerShdw blurRad="63500" dist="38100" dir="2700000">
              <a:srgbClr val="000000">
                <a:alpha val="39215"/>
              </a:srgbClr>
            </a:outerShdw>
          </a:effectLst>
        </p:spPr>
        <p:txBody>
          <a:bodyPr spcFirstLastPara="1" wrap="square" lIns="65050" tIns="0" rIns="6505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Arial"/>
              <a:buNone/>
            </a:pPr>
            <a:r>
              <a:rPr lang="en-US" sz="2100" b="1" dirty="0">
                <a:solidFill>
                  <a:schemeClr val="lt1"/>
                </a:solidFill>
              </a:rPr>
              <a:t>RESUMEN</a:t>
            </a:r>
            <a:endParaRPr sz="7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1"/>
          <p:cNvSpPr txBox="1"/>
          <p:nvPr/>
        </p:nvSpPr>
        <p:spPr>
          <a:xfrm>
            <a:off x="25930" y="4555289"/>
            <a:ext cx="15375600" cy="5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8425" tIns="89200" rIns="178425" bIns="892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endParaRPr sz="40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44" name="Google Shape;144;p1"/>
          <p:cNvSpPr txBox="1"/>
          <p:nvPr/>
        </p:nvSpPr>
        <p:spPr>
          <a:xfrm>
            <a:off x="1162025" y="3239599"/>
            <a:ext cx="13103400" cy="27942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375" tIns="21675" rIns="43375" bIns="2167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rebuchet MS"/>
              <a:buNone/>
            </a:pPr>
            <a:r>
              <a:rPr lang="es-ES" sz="4400" b="1" dirty="0">
                <a:solidFill>
                  <a:schemeClr val="dk1"/>
                </a:solidFill>
              </a:rPr>
              <a:t>TÍTULO DEL TRABAJO</a:t>
            </a:r>
            <a:endParaRPr sz="4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rPr lang="en-US" sz="19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29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1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3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  <a:buNone/>
              <a:tabLst>
                <a:tab pos="90170" algn="l"/>
              </a:tabLst>
            </a:pPr>
            <a:r>
              <a:rPr lang="es-AR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Apellido, Nombre (Autor 1) a; Apellido, Nombre (Autore 2) b</a:t>
            </a:r>
          </a:p>
          <a:p>
            <a:pPr marL="342900" lvl="0" indent="-342900" algn="ctr">
              <a:lnSpc>
                <a:spcPct val="115000"/>
              </a:lnSpc>
              <a:buFont typeface="+mj-lt"/>
              <a:buAutoNum type="alphaLcPeriod"/>
              <a:tabLst>
                <a:tab pos="90170" algn="l"/>
              </a:tabLst>
            </a:pPr>
            <a:r>
              <a:rPr lang="es-A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Filiación del autor 1- (no más de una línea)</a:t>
            </a:r>
          </a:p>
          <a:p>
            <a:pPr marL="342900" lvl="0" indent="-342900" algn="ctr">
              <a:lnSpc>
                <a:spcPct val="115000"/>
              </a:lnSpc>
              <a:buFont typeface="+mj-lt"/>
              <a:buAutoNum type="alphaLcPeriod"/>
              <a:tabLst>
                <a:tab pos="90170" algn="l"/>
              </a:tabLst>
            </a:pPr>
            <a:r>
              <a:rPr lang="es-A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Filiación del autor 2- (no más de una línea)</a:t>
            </a:r>
          </a:p>
          <a:p>
            <a:pPr marL="457200" algn="ctr">
              <a:lnSpc>
                <a:spcPct val="115000"/>
              </a:lnSpc>
              <a:spcAft>
                <a:spcPts val="800"/>
              </a:spcAft>
              <a:tabLst>
                <a:tab pos="90170" algn="l"/>
              </a:tabLst>
            </a:pPr>
            <a:r>
              <a:rPr lang="es-A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Correo electrónico del autor que oficiará de contacto para las comunicaciones</a:t>
            </a:r>
          </a:p>
        </p:txBody>
      </p:sp>
      <p:sp>
        <p:nvSpPr>
          <p:cNvPr id="146" name="Google Shape;146;p1"/>
          <p:cNvSpPr txBox="1"/>
          <p:nvPr/>
        </p:nvSpPr>
        <p:spPr>
          <a:xfrm>
            <a:off x="797075" y="6525338"/>
            <a:ext cx="13833300" cy="32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375" tIns="21675" rIns="43375" bIns="21675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rPr lang="en-US" sz="1850" i="0" u="none" strike="noStrike" cap="none" dirty="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Palabras claves:</a:t>
            </a:r>
            <a:endParaRPr sz="1850" i="0" u="none" strike="noStrike" cap="none" dirty="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50" name="Google Shape;150;p1"/>
          <p:cNvSpPr txBox="1"/>
          <p:nvPr/>
        </p:nvSpPr>
        <p:spPr>
          <a:xfrm>
            <a:off x="7917825" y="8260500"/>
            <a:ext cx="6354300" cy="751659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txBody>
          <a:bodyPr spcFirstLastPara="1" wrap="square" lIns="43375" tIns="21675" rIns="43375" bIns="21675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rebuchet MS"/>
              <a:buNone/>
            </a:pPr>
            <a:r>
              <a:rPr lang="es-ES" sz="23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Rellene aquí con la información correspondiente. </a:t>
            </a:r>
            <a:endParaRPr sz="23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51" name="Google Shape;151;p1"/>
          <p:cNvSpPr txBox="1"/>
          <p:nvPr/>
        </p:nvSpPr>
        <p:spPr>
          <a:xfrm>
            <a:off x="7904916" y="7554986"/>
            <a:ext cx="6380100" cy="476400"/>
          </a:xfrm>
          <a:prstGeom prst="rect">
            <a:avLst/>
          </a:prstGeom>
          <a:solidFill>
            <a:srgbClr val="374D81"/>
          </a:solidFill>
          <a:ln>
            <a:noFill/>
          </a:ln>
          <a:effectLst>
            <a:outerShdw blurRad="63500" dist="38100" dir="2700000">
              <a:srgbClr val="000000">
                <a:alpha val="39215"/>
              </a:srgbClr>
            </a:outerShdw>
          </a:effectLst>
        </p:spPr>
        <p:txBody>
          <a:bodyPr spcFirstLastPara="1" wrap="square" lIns="65050" tIns="0" rIns="6505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Arial"/>
              <a:buNone/>
            </a:pPr>
            <a:r>
              <a:rPr lang="en-US" sz="21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DESARROLLO</a:t>
            </a:r>
            <a:endParaRPr sz="7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1"/>
          <p:cNvSpPr txBox="1"/>
          <p:nvPr/>
        </p:nvSpPr>
        <p:spPr>
          <a:xfrm>
            <a:off x="7968516" y="14529787"/>
            <a:ext cx="6332100" cy="936325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txBody>
          <a:bodyPr spcFirstLastPara="1" wrap="square" lIns="43375" tIns="21675" rIns="43375" bIns="21675" anchor="t" anchorCtr="0">
            <a:sp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AR" sz="12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algn="just">
              <a:buClr>
                <a:schemeClr val="dk1"/>
              </a:buClr>
              <a:buSzPts val="1100"/>
            </a:pPr>
            <a:r>
              <a:rPr lang="es-ES" sz="2300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Rellene aquí con la información correspondiente.</a:t>
            </a:r>
          </a:p>
        </p:txBody>
      </p:sp>
      <p:sp>
        <p:nvSpPr>
          <p:cNvPr id="153" name="Google Shape;153;p1"/>
          <p:cNvSpPr txBox="1"/>
          <p:nvPr/>
        </p:nvSpPr>
        <p:spPr>
          <a:xfrm>
            <a:off x="7968516" y="13925639"/>
            <a:ext cx="6316500" cy="487200"/>
          </a:xfrm>
          <a:prstGeom prst="rect">
            <a:avLst/>
          </a:prstGeom>
          <a:solidFill>
            <a:srgbClr val="374D81"/>
          </a:solidFill>
          <a:ln>
            <a:noFill/>
          </a:ln>
          <a:effectLst>
            <a:outerShdw blurRad="63500" dist="38100" dir="2700000">
              <a:srgbClr val="000000">
                <a:alpha val="39215"/>
              </a:srgbClr>
            </a:outerShdw>
          </a:effectLst>
        </p:spPr>
        <p:txBody>
          <a:bodyPr spcFirstLastPara="1" wrap="square" lIns="65050" tIns="0" rIns="6505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Arial"/>
              <a:buNone/>
            </a:pPr>
            <a:r>
              <a:rPr lang="en-US" sz="2100" b="1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CONCLUSIONES</a:t>
            </a:r>
            <a:endParaRPr sz="7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1"/>
          <p:cNvSpPr txBox="1"/>
          <p:nvPr/>
        </p:nvSpPr>
        <p:spPr>
          <a:xfrm>
            <a:off x="910500" y="7933175"/>
            <a:ext cx="6316500" cy="1459546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txBody>
          <a:bodyPr spcFirstLastPara="1" wrap="square" lIns="43375" tIns="21675" rIns="43375" bIns="21675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rebuchet MS"/>
              <a:buNone/>
            </a:pPr>
            <a:endParaRPr sz="2300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300" dirty="0" err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Rellene</a:t>
            </a:r>
            <a:r>
              <a:rPr lang="en-US" sz="2300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2300" dirty="0" err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aquí</a:t>
            </a:r>
            <a:r>
              <a:rPr lang="en-US" sz="2300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con la </a:t>
            </a:r>
            <a:r>
              <a:rPr lang="en-US" sz="2300" dirty="0" err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información</a:t>
            </a:r>
            <a:r>
              <a:rPr lang="en-US" sz="2300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2300" dirty="0" err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correspondiente</a:t>
            </a:r>
            <a:r>
              <a:rPr lang="en-US" sz="2300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.  </a:t>
            </a:r>
            <a:endParaRPr sz="2300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23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56" name="Google Shape;156;p1"/>
          <p:cNvSpPr txBox="1"/>
          <p:nvPr/>
        </p:nvSpPr>
        <p:spPr>
          <a:xfrm>
            <a:off x="1162025" y="14793401"/>
            <a:ext cx="6345300" cy="751659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txBody>
          <a:bodyPr spcFirstLastPara="1" wrap="square" lIns="43375" tIns="21675" rIns="43375" bIns="21675" anchor="t" anchorCtr="0">
            <a:sp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300" b="0" i="0" u="none" strike="noStrike" cap="none" dirty="0" err="1">
                <a:solidFill>
                  <a:schemeClr val="dk1"/>
                </a:solidFill>
                <a:latin typeface="Trebuchet MS"/>
                <a:sym typeface="Trebuchet MS"/>
              </a:rPr>
              <a:t>Rellene</a:t>
            </a:r>
            <a:r>
              <a:rPr lang="en-US" sz="2300" b="0" i="0" u="none" strike="noStrike" cap="none" dirty="0">
                <a:solidFill>
                  <a:schemeClr val="dk1"/>
                </a:solidFill>
                <a:latin typeface="Trebuchet MS"/>
                <a:sym typeface="Trebuchet MS"/>
              </a:rPr>
              <a:t> </a:t>
            </a:r>
            <a:r>
              <a:rPr lang="en-US" sz="2300" b="0" i="0" u="none" strike="noStrike" cap="none" dirty="0" err="1">
                <a:solidFill>
                  <a:schemeClr val="dk1"/>
                </a:solidFill>
                <a:latin typeface="Trebuchet MS"/>
                <a:sym typeface="Trebuchet MS"/>
              </a:rPr>
              <a:t>aquí</a:t>
            </a:r>
            <a:r>
              <a:rPr lang="en-US" sz="2300" b="0" i="0" u="none" strike="noStrike" cap="none" dirty="0">
                <a:solidFill>
                  <a:schemeClr val="dk1"/>
                </a:solidFill>
                <a:latin typeface="Trebuchet MS"/>
                <a:sym typeface="Trebuchet MS"/>
              </a:rPr>
              <a:t> con la </a:t>
            </a:r>
            <a:r>
              <a:rPr lang="en-US" sz="2300" b="0" i="0" u="none" strike="noStrike" cap="none" dirty="0" err="1">
                <a:solidFill>
                  <a:schemeClr val="dk1"/>
                </a:solidFill>
                <a:latin typeface="Trebuchet MS"/>
                <a:sym typeface="Trebuchet MS"/>
              </a:rPr>
              <a:t>información</a:t>
            </a:r>
            <a:r>
              <a:rPr lang="en-US" sz="2300" b="0" i="0" u="none" strike="noStrike" cap="none" dirty="0">
                <a:solidFill>
                  <a:schemeClr val="dk1"/>
                </a:solidFill>
                <a:latin typeface="Trebuchet MS"/>
                <a:sym typeface="Trebuchet MS"/>
              </a:rPr>
              <a:t> </a:t>
            </a:r>
            <a:r>
              <a:rPr lang="en-US" sz="2300" b="0" i="0" u="none" strike="noStrike" cap="none" dirty="0" err="1">
                <a:solidFill>
                  <a:schemeClr val="dk1"/>
                </a:solidFill>
                <a:latin typeface="Trebuchet MS"/>
                <a:sym typeface="Trebuchet MS"/>
              </a:rPr>
              <a:t>correspondiente</a:t>
            </a:r>
            <a:r>
              <a:rPr lang="en-US" sz="2300" b="0" i="0" u="none" strike="noStrike" cap="none" dirty="0">
                <a:solidFill>
                  <a:schemeClr val="dk1"/>
                </a:solidFill>
                <a:latin typeface="Trebuchet MS"/>
                <a:sym typeface="Trebuchet MS"/>
              </a:rPr>
              <a:t>.</a:t>
            </a:r>
            <a:endParaRPr sz="7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1"/>
          <p:cNvSpPr txBox="1"/>
          <p:nvPr/>
        </p:nvSpPr>
        <p:spPr>
          <a:xfrm>
            <a:off x="1426877" y="19825107"/>
            <a:ext cx="6783000" cy="19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425" tIns="43425" rIns="43425" bIns="43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>
              <a:solidFill>
                <a:srgbClr val="000000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3" name="Google Shape;151;p1">
            <a:extLst>
              <a:ext uri="{FF2B5EF4-FFF2-40B4-BE49-F238E27FC236}">
                <a16:creationId xmlns:a16="http://schemas.microsoft.com/office/drawing/2014/main" id="{A7FB3D9D-AA9C-14EB-EF72-FD9497CAF190}"/>
              </a:ext>
            </a:extLst>
          </p:cNvPr>
          <p:cNvSpPr txBox="1"/>
          <p:nvPr/>
        </p:nvSpPr>
        <p:spPr>
          <a:xfrm>
            <a:off x="1162025" y="13948027"/>
            <a:ext cx="6380100" cy="476400"/>
          </a:xfrm>
          <a:prstGeom prst="rect">
            <a:avLst/>
          </a:prstGeom>
          <a:solidFill>
            <a:srgbClr val="374D81"/>
          </a:solidFill>
          <a:ln>
            <a:noFill/>
          </a:ln>
          <a:effectLst>
            <a:outerShdw blurRad="63500" dist="38100" dir="2700000">
              <a:srgbClr val="000000">
                <a:alpha val="39215"/>
              </a:srgbClr>
            </a:outerShdw>
          </a:effectLst>
        </p:spPr>
        <p:txBody>
          <a:bodyPr spcFirstLastPara="1" wrap="square" lIns="65050" tIns="0" rIns="6505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Arial"/>
              <a:buNone/>
            </a:pPr>
            <a:r>
              <a:rPr lang="en-US" sz="2100" b="1" dirty="0">
                <a:solidFill>
                  <a:schemeClr val="lt1"/>
                </a:solidFill>
              </a:rPr>
              <a:t>OBJETIVOS</a:t>
            </a:r>
            <a:endParaRPr sz="7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Triángulo rectángulo 4">
            <a:extLst>
              <a:ext uri="{FF2B5EF4-FFF2-40B4-BE49-F238E27FC236}">
                <a16:creationId xmlns:a16="http://schemas.microsoft.com/office/drawing/2014/main" id="{DBC220EB-2EC1-5447-89EB-B0245D1E3089}"/>
              </a:ext>
            </a:extLst>
          </p:cNvPr>
          <p:cNvSpPr/>
          <p:nvPr/>
        </p:nvSpPr>
        <p:spPr>
          <a:xfrm rot="10800000">
            <a:off x="12859054" y="-49781"/>
            <a:ext cx="2260296" cy="1910590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7" name="Imagen 6" descr="Texto&#10;&#10;El contenido generado por IA puede ser incorrecto.">
            <a:extLst>
              <a:ext uri="{FF2B5EF4-FFF2-40B4-BE49-F238E27FC236}">
                <a16:creationId xmlns:a16="http://schemas.microsoft.com/office/drawing/2014/main" id="{E1A3B513-1762-D02A-944D-9DCD420D3E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42155" y="631085"/>
            <a:ext cx="6318358" cy="235389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4_Flujo">
  <a:themeElements>
    <a:clrScheme name="Elemental">
      <a:dk1>
        <a:srgbClr val="000000"/>
      </a:dk1>
      <a:lt1>
        <a:srgbClr val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ujo">
  <a:themeElements>
    <a:clrScheme name="Elemental">
      <a:dk1>
        <a:srgbClr val="000000"/>
      </a:dk1>
      <a:lt1>
        <a:srgbClr val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Flujo">
  <a:themeElements>
    <a:clrScheme name="Elemental">
      <a:dk1>
        <a:srgbClr val="000000"/>
      </a:dk1>
      <a:lt1>
        <a:srgbClr val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Flujo">
  <a:themeElements>
    <a:clrScheme name="Elemental">
      <a:dk1>
        <a:srgbClr val="000000"/>
      </a:dk1>
      <a:lt1>
        <a:srgbClr val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Flujo">
  <a:themeElements>
    <a:clrScheme name="Elemental">
      <a:dk1>
        <a:srgbClr val="000000"/>
      </a:dk1>
      <a:lt1>
        <a:srgbClr val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90</Words>
  <Application>Microsoft Office PowerPoint</Application>
  <PresentationFormat>Personalizado</PresentationFormat>
  <Paragraphs>18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5</vt:i4>
      </vt:variant>
      <vt:variant>
        <vt:lpstr>Títulos de diapositiva</vt:lpstr>
      </vt:variant>
      <vt:variant>
        <vt:i4>1</vt:i4>
      </vt:variant>
    </vt:vector>
  </HeadingPairs>
  <TitlesOfParts>
    <vt:vector size="14" baseType="lpstr">
      <vt:lpstr>Oswald</vt:lpstr>
      <vt:lpstr>Arial</vt:lpstr>
      <vt:lpstr>Times New Roman</vt:lpstr>
      <vt:lpstr>Constantia</vt:lpstr>
      <vt:lpstr>Trebuchet MS</vt:lpstr>
      <vt:lpstr>Calibri</vt:lpstr>
      <vt:lpstr>Aptos</vt:lpstr>
      <vt:lpstr>Noto Sans Symbols</vt:lpstr>
      <vt:lpstr>4_Flujo</vt:lpstr>
      <vt:lpstr>Flujo</vt:lpstr>
      <vt:lpstr>1_Flujo</vt:lpstr>
      <vt:lpstr>2_Flujo</vt:lpstr>
      <vt:lpstr>3_Flujo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Graphicsland/MakeSigns.com</dc:creator>
  <cp:lastModifiedBy>hugo alberto diaz</cp:lastModifiedBy>
  <cp:revision>3</cp:revision>
  <dcterms:created xsi:type="dcterms:W3CDTF">2011-01-12T16:45:58Z</dcterms:created>
  <dcterms:modified xsi:type="dcterms:W3CDTF">2025-04-01T01:08:29Z</dcterms:modified>
</cp:coreProperties>
</file>